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2"/>
  </p:notesMasterIdLst>
  <p:sldIdLst>
    <p:sldId id="420" r:id="rId3"/>
    <p:sldId id="387" r:id="rId4"/>
    <p:sldId id="297" r:id="rId5"/>
    <p:sldId id="389" r:id="rId6"/>
    <p:sldId id="405" r:id="rId7"/>
    <p:sldId id="292" r:id="rId8"/>
    <p:sldId id="393" r:id="rId9"/>
    <p:sldId id="388" r:id="rId10"/>
    <p:sldId id="391" r:id="rId11"/>
    <p:sldId id="392" r:id="rId12"/>
    <p:sldId id="394" r:id="rId13"/>
    <p:sldId id="398" r:id="rId14"/>
    <p:sldId id="396" r:id="rId15"/>
    <p:sldId id="397" r:id="rId16"/>
    <p:sldId id="406" r:id="rId17"/>
    <p:sldId id="407" r:id="rId18"/>
    <p:sldId id="399" r:id="rId19"/>
    <p:sldId id="400" r:id="rId20"/>
    <p:sldId id="402" r:id="rId21"/>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17">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CC"/>
    <a:srgbClr val="FB6A5F"/>
    <a:srgbClr val="F973E9"/>
    <a:srgbClr val="2C0CB4"/>
    <a:srgbClr val="5421A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595FEEB-3D6B-4C05-AA62-1377FA13F6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99" autoAdjust="0"/>
    <p:restoredTop sz="94162" autoAdjust="0"/>
  </p:normalViewPr>
  <p:slideViewPr>
    <p:cSldViewPr snapToGrid="0">
      <p:cViewPr>
        <p:scale>
          <a:sx n="77" d="100"/>
          <a:sy n="77" d="100"/>
        </p:scale>
        <p:origin x="-1212" y="-42"/>
      </p:cViewPr>
      <p:guideLst>
        <p:guide orient="horz" pos="2217"/>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5" Type="http://schemas.openxmlformats.org/officeDocument/2006/relationships/image" Target="../media/image24.wmf"/><Relationship Id="rId4"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1E31A-E824-49E7-8A00-4BE101D3201E}" type="datetimeFigureOut">
              <a:rPr lang="en-US" smtClean="0"/>
              <a:t>9/5/2021</a:t>
            </a:fld>
            <a:endParaRPr lang="en-US"/>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71FFE-1A61-4049-A37B-790E77A04335}" type="slidenum">
              <a:rPr lang="en-US" smtClean="0"/>
              <a:t>‹#›</a:t>
            </a:fld>
            <a:endParaRPr lang="en-US"/>
          </a:p>
        </p:txBody>
      </p:sp>
    </p:spTree>
    <p:extLst>
      <p:ext uri="{BB962C8B-B14F-4D97-AF65-F5344CB8AC3E}">
        <p14:creationId xmlns:p14="http://schemas.microsoft.com/office/powerpoint/2010/main" val="1999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7"/>
        <p:cNvGrpSpPr/>
        <p:nvPr/>
      </p:nvGrpSpPr>
      <p:grpSpPr>
        <a:xfrm>
          <a:off x="0" y="0"/>
          <a:ext cx="0" cy="0"/>
          <a:chOff x="0" y="0"/>
          <a:chExt cx="0" cy="0"/>
        </a:xfrm>
      </p:grpSpPr>
      <p:sp>
        <p:nvSpPr>
          <p:cNvPr id="5918" name="Google Shape;5918;g84be4fa56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9" name="Google Shape;5919;g84be4fa56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7"/>
        <p:cNvGrpSpPr/>
        <p:nvPr/>
      </p:nvGrpSpPr>
      <p:grpSpPr>
        <a:xfrm>
          <a:off x="0" y="0"/>
          <a:ext cx="0" cy="0"/>
          <a:chOff x="0" y="0"/>
          <a:chExt cx="0" cy="0"/>
        </a:xfrm>
      </p:grpSpPr>
      <p:sp>
        <p:nvSpPr>
          <p:cNvPr id="5918" name="Google Shape;5918;g84be4fa56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9" name="Google Shape;5919;g84be4fa56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2"/>
        <p:cNvGrpSpPr/>
        <p:nvPr/>
      </p:nvGrpSpPr>
      <p:grpSpPr>
        <a:xfrm>
          <a:off x="0" y="0"/>
          <a:ext cx="0" cy="0"/>
          <a:chOff x="0" y="0"/>
          <a:chExt cx="0" cy="0"/>
        </a:xfrm>
      </p:grpSpPr>
      <p:sp>
        <p:nvSpPr>
          <p:cNvPr id="7843" name="Google Shape;7843;g7746b18ed8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4" name="Google Shape;7844;g7746b18ed8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122363"/>
            <a:ext cx="75438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3602038"/>
            <a:ext cx="7543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B38BB8-439A-4076-87EC-0A6C85474DDC}"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38BB8-439A-4076-87EC-0A6C85474DDC}"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6" y="365125"/>
            <a:ext cx="2168843"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6" y="365125"/>
            <a:ext cx="638079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38BB8-439A-4076-87EC-0A6C85474DDC}"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2873805" y="2437967"/>
            <a:ext cx="5238090" cy="3432400"/>
          </a:xfrm>
          <a:prstGeom prst="rect">
            <a:avLst/>
          </a:prstGeom>
        </p:spPr>
        <p:txBody>
          <a:bodyPr spcFirstLastPara="1" wrap="square" lIns="91425" tIns="91425" rIns="91425" bIns="91425" anchor="ctr" anchorCtr="0">
            <a:noAutofit/>
          </a:bodyPr>
          <a:lstStyle>
            <a:lvl1pPr marL="502920" lvl="0" indent="-335280">
              <a:spcBef>
                <a:spcPts val="0"/>
              </a:spcBef>
              <a:spcAft>
                <a:spcPts val="0"/>
              </a:spcAft>
              <a:buSzPts val="1200"/>
              <a:buChar char="●"/>
              <a:defRPr sz="1980"/>
            </a:lvl1pPr>
            <a:lvl2pPr marL="1005840" lvl="1" indent="-335280">
              <a:spcBef>
                <a:spcPts val="1760"/>
              </a:spcBef>
              <a:spcAft>
                <a:spcPts val="0"/>
              </a:spcAft>
              <a:buSzPts val="1200"/>
              <a:buChar char="○"/>
              <a:defRPr sz="1320"/>
            </a:lvl2pPr>
            <a:lvl3pPr marL="1508760" lvl="2" indent="-335280">
              <a:spcBef>
                <a:spcPts val="1760"/>
              </a:spcBef>
              <a:spcAft>
                <a:spcPts val="0"/>
              </a:spcAft>
              <a:buSzPts val="1200"/>
              <a:buChar char="■"/>
              <a:defRPr sz="1320"/>
            </a:lvl3pPr>
            <a:lvl4pPr marL="2011680" lvl="3" indent="-335280">
              <a:spcBef>
                <a:spcPts val="1760"/>
              </a:spcBef>
              <a:spcAft>
                <a:spcPts val="0"/>
              </a:spcAft>
              <a:buSzPts val="1200"/>
              <a:buChar char="●"/>
              <a:defRPr sz="1320"/>
            </a:lvl4pPr>
            <a:lvl5pPr marL="2514600" lvl="4" indent="-335280">
              <a:spcBef>
                <a:spcPts val="1760"/>
              </a:spcBef>
              <a:spcAft>
                <a:spcPts val="0"/>
              </a:spcAft>
              <a:buSzPts val="1200"/>
              <a:buChar char="○"/>
              <a:defRPr sz="1320"/>
            </a:lvl5pPr>
            <a:lvl6pPr marL="3017520" lvl="5" indent="-335280">
              <a:spcBef>
                <a:spcPts val="1760"/>
              </a:spcBef>
              <a:spcAft>
                <a:spcPts val="0"/>
              </a:spcAft>
              <a:buSzPts val="1200"/>
              <a:buChar char="■"/>
              <a:defRPr sz="1320"/>
            </a:lvl6pPr>
            <a:lvl7pPr marL="3520440" lvl="6" indent="-335280">
              <a:spcBef>
                <a:spcPts val="1760"/>
              </a:spcBef>
              <a:spcAft>
                <a:spcPts val="0"/>
              </a:spcAft>
              <a:buSzPts val="1200"/>
              <a:buChar char="●"/>
              <a:defRPr sz="1320"/>
            </a:lvl7pPr>
            <a:lvl8pPr marL="4023360" lvl="7" indent="-335280">
              <a:spcBef>
                <a:spcPts val="1760"/>
              </a:spcBef>
              <a:spcAft>
                <a:spcPts val="0"/>
              </a:spcAft>
              <a:buSzPts val="1200"/>
              <a:buChar char="○"/>
              <a:defRPr sz="1320"/>
            </a:lvl8pPr>
            <a:lvl9pPr marL="4526280" lvl="8" indent="-335280">
              <a:spcBef>
                <a:spcPts val="1760"/>
              </a:spcBef>
              <a:spcAft>
                <a:spcPts val="1600"/>
              </a:spcAft>
              <a:buSzPts val="1200"/>
              <a:buChar char="■"/>
              <a:defRPr sz="1320"/>
            </a:lvl9pPr>
          </a:lstStyle>
          <a:p>
            <a:endParaRPr/>
          </a:p>
        </p:txBody>
      </p:sp>
      <p:sp>
        <p:nvSpPr>
          <p:cNvPr id="2382" name="Google Shape;2382;p4"/>
          <p:cNvSpPr/>
          <p:nvPr/>
        </p:nvSpPr>
        <p:spPr>
          <a:xfrm rot="6442663">
            <a:off x="-1372601" y="-1755339"/>
            <a:ext cx="3775528" cy="384844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100567" tIns="100567" rIns="100567" bIns="100567" anchor="ctr" anchorCtr="0">
            <a:noAutofit/>
          </a:bodyPr>
          <a:lstStyle/>
          <a:p>
            <a:pPr marL="0" lvl="0" indent="0" algn="l" rtl="0">
              <a:spcBef>
                <a:spcPts val="0"/>
              </a:spcBef>
              <a:spcAft>
                <a:spcPts val="0"/>
              </a:spcAft>
              <a:buNone/>
            </a:pPr>
            <a:endParaRPr sz="1980"/>
          </a:p>
        </p:txBody>
      </p:sp>
      <p:sp>
        <p:nvSpPr>
          <p:cNvPr id="2383" name="Google Shape;2383;p4"/>
          <p:cNvSpPr/>
          <p:nvPr/>
        </p:nvSpPr>
        <p:spPr>
          <a:xfrm rot="-9899979">
            <a:off x="7873187" y="3567540"/>
            <a:ext cx="5867596"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100567" tIns="100567" rIns="100567" bIns="100567" anchor="ctr" anchorCtr="0">
            <a:noAutofit/>
          </a:bodyPr>
          <a:lstStyle/>
          <a:p>
            <a:pPr marL="0" lvl="0" indent="0" algn="l" rtl="0">
              <a:spcBef>
                <a:spcPts val="0"/>
              </a:spcBef>
              <a:spcAft>
                <a:spcPts val="0"/>
              </a:spcAft>
              <a:buNone/>
            </a:pPr>
            <a:endParaRPr sz="1980"/>
          </a:p>
        </p:txBody>
      </p:sp>
      <p:sp>
        <p:nvSpPr>
          <p:cNvPr id="2384" name="Google Shape;2384;p4"/>
          <p:cNvSpPr txBox="1">
            <a:spLocks noGrp="1"/>
          </p:cNvSpPr>
          <p:nvPr>
            <p:ph type="title"/>
          </p:nvPr>
        </p:nvSpPr>
        <p:spPr>
          <a:xfrm>
            <a:off x="734263" y="1121664"/>
            <a:ext cx="85899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640"/>
            </a:lvl2pPr>
            <a:lvl3pPr lvl="2" rtl="0">
              <a:spcBef>
                <a:spcPts val="0"/>
              </a:spcBef>
              <a:spcAft>
                <a:spcPts val="0"/>
              </a:spcAft>
              <a:buSzPts val="2400"/>
              <a:buNone/>
              <a:defRPr sz="2640"/>
            </a:lvl3pPr>
            <a:lvl4pPr lvl="3" rtl="0">
              <a:spcBef>
                <a:spcPts val="0"/>
              </a:spcBef>
              <a:spcAft>
                <a:spcPts val="0"/>
              </a:spcAft>
              <a:buSzPts val="2400"/>
              <a:buNone/>
              <a:defRPr sz="2640"/>
            </a:lvl4pPr>
            <a:lvl5pPr lvl="4" rtl="0">
              <a:spcBef>
                <a:spcPts val="0"/>
              </a:spcBef>
              <a:spcAft>
                <a:spcPts val="0"/>
              </a:spcAft>
              <a:buSzPts val="2400"/>
              <a:buNone/>
              <a:defRPr sz="2640"/>
            </a:lvl5pPr>
            <a:lvl6pPr lvl="5" rtl="0">
              <a:spcBef>
                <a:spcPts val="0"/>
              </a:spcBef>
              <a:spcAft>
                <a:spcPts val="0"/>
              </a:spcAft>
              <a:buSzPts val="2400"/>
              <a:buNone/>
              <a:defRPr sz="2640"/>
            </a:lvl6pPr>
            <a:lvl7pPr lvl="6" rtl="0">
              <a:spcBef>
                <a:spcPts val="0"/>
              </a:spcBef>
              <a:spcAft>
                <a:spcPts val="0"/>
              </a:spcAft>
              <a:buSzPts val="2400"/>
              <a:buNone/>
              <a:defRPr sz="2640"/>
            </a:lvl7pPr>
            <a:lvl8pPr lvl="7" rtl="0">
              <a:spcBef>
                <a:spcPts val="0"/>
              </a:spcBef>
              <a:spcAft>
                <a:spcPts val="0"/>
              </a:spcAft>
              <a:buSzPts val="2400"/>
              <a:buNone/>
              <a:defRPr sz="2640"/>
            </a:lvl8pPr>
            <a:lvl9pPr lvl="8" rtl="0">
              <a:spcBef>
                <a:spcPts val="0"/>
              </a:spcBef>
              <a:spcAft>
                <a:spcPts val="0"/>
              </a:spcAft>
              <a:buSzPts val="2400"/>
              <a:buNone/>
              <a:defRPr sz="264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roduction">
  <p:cSld name="CUSTOM_7">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943470" y="2371200"/>
            <a:ext cx="817146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500"/>
            </a:lvl1pPr>
            <a:lvl2pPr lvl="1" rtl="0">
              <a:spcBef>
                <a:spcPts val="0"/>
              </a:spcBef>
              <a:spcAft>
                <a:spcPts val="0"/>
              </a:spcAft>
              <a:buSzPts val="5000"/>
              <a:buNone/>
              <a:defRPr sz="5500"/>
            </a:lvl2pPr>
            <a:lvl3pPr lvl="2" rtl="0">
              <a:spcBef>
                <a:spcPts val="0"/>
              </a:spcBef>
              <a:spcAft>
                <a:spcPts val="0"/>
              </a:spcAft>
              <a:buSzPts val="5000"/>
              <a:buNone/>
              <a:defRPr sz="5500"/>
            </a:lvl3pPr>
            <a:lvl4pPr lvl="3" rtl="0">
              <a:spcBef>
                <a:spcPts val="0"/>
              </a:spcBef>
              <a:spcAft>
                <a:spcPts val="0"/>
              </a:spcAft>
              <a:buSzPts val="5000"/>
              <a:buNone/>
              <a:defRPr sz="5500"/>
            </a:lvl4pPr>
            <a:lvl5pPr lvl="4" rtl="0">
              <a:spcBef>
                <a:spcPts val="0"/>
              </a:spcBef>
              <a:spcAft>
                <a:spcPts val="0"/>
              </a:spcAft>
              <a:buSzPts val="5000"/>
              <a:buNone/>
              <a:defRPr sz="5500"/>
            </a:lvl5pPr>
            <a:lvl6pPr lvl="5" rtl="0">
              <a:spcBef>
                <a:spcPts val="0"/>
              </a:spcBef>
              <a:spcAft>
                <a:spcPts val="0"/>
              </a:spcAft>
              <a:buSzPts val="5000"/>
              <a:buNone/>
              <a:defRPr sz="5500"/>
            </a:lvl6pPr>
            <a:lvl7pPr lvl="6" rtl="0">
              <a:spcBef>
                <a:spcPts val="0"/>
              </a:spcBef>
              <a:spcAft>
                <a:spcPts val="0"/>
              </a:spcAft>
              <a:buSzPts val="5000"/>
              <a:buNone/>
              <a:defRPr sz="5500"/>
            </a:lvl7pPr>
            <a:lvl8pPr lvl="7" rtl="0">
              <a:spcBef>
                <a:spcPts val="0"/>
              </a:spcBef>
              <a:spcAft>
                <a:spcPts val="0"/>
              </a:spcAft>
              <a:buSzPts val="5000"/>
              <a:buNone/>
              <a:defRPr sz="5500"/>
            </a:lvl8pPr>
            <a:lvl9pPr lvl="8" rtl="0">
              <a:spcBef>
                <a:spcPts val="0"/>
              </a:spcBef>
              <a:spcAft>
                <a:spcPts val="0"/>
              </a:spcAft>
              <a:buSzPts val="5000"/>
              <a:buNone/>
              <a:defRPr sz="5500"/>
            </a:lvl9pPr>
          </a:lstStyle>
          <a:p>
            <a:endParaRPr/>
          </a:p>
        </p:txBody>
      </p:sp>
      <p:sp>
        <p:nvSpPr>
          <p:cNvPr id="5120" name="Google Shape;5120;p21"/>
          <p:cNvSpPr/>
          <p:nvPr/>
        </p:nvSpPr>
        <p:spPr>
          <a:xfrm rot="10800000" flipH="1">
            <a:off x="-910456" y="-1744100"/>
            <a:ext cx="3237263"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100567" tIns="100567" rIns="100567" bIns="100567" anchor="ctr" anchorCtr="0">
            <a:noAutofit/>
          </a:bodyPr>
          <a:lstStyle/>
          <a:p>
            <a:pPr marL="0" lvl="0" indent="0" algn="l" rtl="0">
              <a:spcBef>
                <a:spcPts val="0"/>
              </a:spcBef>
              <a:spcAft>
                <a:spcPts val="0"/>
              </a:spcAft>
              <a:buNone/>
            </a:pPr>
            <a:endParaRPr sz="1980"/>
          </a:p>
        </p:txBody>
      </p:sp>
      <p:sp>
        <p:nvSpPr>
          <p:cNvPr id="5121" name="Google Shape;5121;p21"/>
          <p:cNvSpPr/>
          <p:nvPr/>
        </p:nvSpPr>
        <p:spPr>
          <a:xfrm rot="-2700000" flipH="1">
            <a:off x="8583630" y="4473001"/>
            <a:ext cx="3237287"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100567" tIns="100567" rIns="100567" bIns="100567" anchor="ctr" anchorCtr="0">
            <a:noAutofit/>
          </a:bodyPr>
          <a:lstStyle/>
          <a:p>
            <a:pPr marL="0" lvl="0" indent="0" algn="l" rtl="0">
              <a:spcBef>
                <a:spcPts val="0"/>
              </a:spcBef>
              <a:spcAft>
                <a:spcPts val="0"/>
              </a:spcAft>
              <a:buNone/>
            </a:pPr>
            <a:endParaRPr sz="1980"/>
          </a:p>
        </p:txBody>
      </p:sp>
      <p:sp>
        <p:nvSpPr>
          <p:cNvPr id="5122" name="Google Shape;5122;p21"/>
          <p:cNvSpPr txBox="1">
            <a:spLocks noGrp="1"/>
          </p:cNvSpPr>
          <p:nvPr>
            <p:ph type="subTitle" idx="1"/>
          </p:nvPr>
        </p:nvSpPr>
        <p:spPr>
          <a:xfrm>
            <a:off x="2910600" y="4366167"/>
            <a:ext cx="42372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760"/>
            </a:lvl2pPr>
            <a:lvl3pPr lvl="2" algn="ctr" rtl="0">
              <a:lnSpc>
                <a:spcPct val="100000"/>
              </a:lnSpc>
              <a:spcBef>
                <a:spcPts val="0"/>
              </a:spcBef>
              <a:spcAft>
                <a:spcPts val="0"/>
              </a:spcAft>
              <a:buSzPts val="1600"/>
              <a:buNone/>
              <a:defRPr sz="1760"/>
            </a:lvl3pPr>
            <a:lvl4pPr lvl="3" algn="ctr" rtl="0">
              <a:lnSpc>
                <a:spcPct val="100000"/>
              </a:lnSpc>
              <a:spcBef>
                <a:spcPts val="0"/>
              </a:spcBef>
              <a:spcAft>
                <a:spcPts val="0"/>
              </a:spcAft>
              <a:buSzPts val="1600"/>
              <a:buNone/>
              <a:defRPr sz="1760"/>
            </a:lvl4pPr>
            <a:lvl5pPr lvl="4" algn="ctr" rtl="0">
              <a:lnSpc>
                <a:spcPct val="100000"/>
              </a:lnSpc>
              <a:spcBef>
                <a:spcPts val="0"/>
              </a:spcBef>
              <a:spcAft>
                <a:spcPts val="0"/>
              </a:spcAft>
              <a:buSzPts val="1600"/>
              <a:buNone/>
              <a:defRPr sz="1760"/>
            </a:lvl5pPr>
            <a:lvl6pPr lvl="5" algn="ctr" rtl="0">
              <a:lnSpc>
                <a:spcPct val="100000"/>
              </a:lnSpc>
              <a:spcBef>
                <a:spcPts val="0"/>
              </a:spcBef>
              <a:spcAft>
                <a:spcPts val="0"/>
              </a:spcAft>
              <a:buSzPts val="1600"/>
              <a:buNone/>
              <a:defRPr sz="1760"/>
            </a:lvl6pPr>
            <a:lvl7pPr lvl="6" algn="ctr" rtl="0">
              <a:lnSpc>
                <a:spcPct val="100000"/>
              </a:lnSpc>
              <a:spcBef>
                <a:spcPts val="0"/>
              </a:spcBef>
              <a:spcAft>
                <a:spcPts val="0"/>
              </a:spcAft>
              <a:buSzPts val="1600"/>
              <a:buNone/>
              <a:defRPr sz="1760"/>
            </a:lvl7pPr>
            <a:lvl8pPr lvl="7" algn="ctr" rtl="0">
              <a:lnSpc>
                <a:spcPct val="100000"/>
              </a:lnSpc>
              <a:spcBef>
                <a:spcPts val="0"/>
              </a:spcBef>
              <a:spcAft>
                <a:spcPts val="0"/>
              </a:spcAft>
              <a:buSzPts val="1600"/>
              <a:buNone/>
              <a:defRPr sz="1760"/>
            </a:lvl8pPr>
            <a:lvl9pPr lvl="8" algn="ctr" rtl="0">
              <a:lnSpc>
                <a:spcPct val="100000"/>
              </a:lnSpc>
              <a:spcBef>
                <a:spcPts val="0"/>
              </a:spcBef>
              <a:spcAft>
                <a:spcPts val="0"/>
              </a:spcAft>
              <a:buSzPts val="1600"/>
              <a:buNone/>
              <a:defRPr sz="176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ive columns">
  <p:cSld name="CUSTOM_3">
    <p:spTree>
      <p:nvGrpSpPr>
        <p:cNvPr id="1" name="Shape 5086"/>
        <p:cNvGrpSpPr/>
        <p:nvPr/>
      </p:nvGrpSpPr>
      <p:grpSpPr>
        <a:xfrm>
          <a:off x="0" y="0"/>
          <a:ext cx="0" cy="0"/>
          <a:chOff x="0" y="0"/>
          <a:chExt cx="0" cy="0"/>
        </a:xfrm>
      </p:grpSpPr>
      <p:sp>
        <p:nvSpPr>
          <p:cNvPr id="5087" name="Google Shape;5087;p17"/>
          <p:cNvSpPr/>
          <p:nvPr/>
        </p:nvSpPr>
        <p:spPr>
          <a:xfrm rot="10479678">
            <a:off x="7888197" y="-1079204"/>
            <a:ext cx="3775510"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00567" tIns="100567" rIns="100567" bIns="100567" anchor="ctr" anchorCtr="0">
            <a:noAutofit/>
          </a:bodyPr>
          <a:lstStyle/>
          <a:p>
            <a:pPr marL="0" lvl="0" indent="0" algn="l" rtl="0">
              <a:spcBef>
                <a:spcPts val="0"/>
              </a:spcBef>
              <a:spcAft>
                <a:spcPts val="0"/>
              </a:spcAft>
              <a:buNone/>
            </a:pPr>
            <a:endParaRPr sz="1980"/>
          </a:p>
        </p:txBody>
      </p:sp>
      <p:sp>
        <p:nvSpPr>
          <p:cNvPr id="5088" name="Google Shape;5088;p17"/>
          <p:cNvSpPr txBox="1">
            <a:spLocks noGrp="1"/>
          </p:cNvSpPr>
          <p:nvPr>
            <p:ph type="title"/>
          </p:nvPr>
        </p:nvSpPr>
        <p:spPr>
          <a:xfrm>
            <a:off x="734263" y="1121664"/>
            <a:ext cx="85899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640"/>
            </a:lvl2pPr>
            <a:lvl3pPr lvl="2" rtl="0">
              <a:spcBef>
                <a:spcPts val="0"/>
              </a:spcBef>
              <a:spcAft>
                <a:spcPts val="0"/>
              </a:spcAft>
              <a:buSzPts val="2400"/>
              <a:buNone/>
              <a:defRPr sz="2640"/>
            </a:lvl3pPr>
            <a:lvl4pPr lvl="3" rtl="0">
              <a:spcBef>
                <a:spcPts val="0"/>
              </a:spcBef>
              <a:spcAft>
                <a:spcPts val="0"/>
              </a:spcAft>
              <a:buSzPts val="2400"/>
              <a:buNone/>
              <a:defRPr sz="2640"/>
            </a:lvl4pPr>
            <a:lvl5pPr lvl="4" rtl="0">
              <a:spcBef>
                <a:spcPts val="0"/>
              </a:spcBef>
              <a:spcAft>
                <a:spcPts val="0"/>
              </a:spcAft>
              <a:buSzPts val="2400"/>
              <a:buNone/>
              <a:defRPr sz="2640"/>
            </a:lvl5pPr>
            <a:lvl6pPr lvl="5" rtl="0">
              <a:spcBef>
                <a:spcPts val="0"/>
              </a:spcBef>
              <a:spcAft>
                <a:spcPts val="0"/>
              </a:spcAft>
              <a:buSzPts val="2400"/>
              <a:buNone/>
              <a:defRPr sz="2640"/>
            </a:lvl6pPr>
            <a:lvl7pPr lvl="6" rtl="0">
              <a:spcBef>
                <a:spcPts val="0"/>
              </a:spcBef>
              <a:spcAft>
                <a:spcPts val="0"/>
              </a:spcAft>
              <a:buSzPts val="2400"/>
              <a:buNone/>
              <a:defRPr sz="2640"/>
            </a:lvl7pPr>
            <a:lvl8pPr lvl="7" rtl="0">
              <a:spcBef>
                <a:spcPts val="0"/>
              </a:spcBef>
              <a:spcAft>
                <a:spcPts val="0"/>
              </a:spcAft>
              <a:buSzPts val="2400"/>
              <a:buNone/>
              <a:defRPr sz="2640"/>
            </a:lvl8pPr>
            <a:lvl9pPr lvl="8" rtl="0">
              <a:spcBef>
                <a:spcPts val="0"/>
              </a:spcBef>
              <a:spcAft>
                <a:spcPts val="0"/>
              </a:spcAft>
              <a:buSzPts val="2400"/>
              <a:buNone/>
              <a:defRPr sz="2640"/>
            </a:lvl9pPr>
          </a:lstStyle>
          <a:p>
            <a:endParaRPr/>
          </a:p>
        </p:txBody>
      </p:sp>
      <p:sp>
        <p:nvSpPr>
          <p:cNvPr id="5089" name="Google Shape;5089;p17"/>
          <p:cNvSpPr txBox="1">
            <a:spLocks noGrp="1"/>
          </p:cNvSpPr>
          <p:nvPr>
            <p:ph type="subTitle" idx="1"/>
          </p:nvPr>
        </p:nvSpPr>
        <p:spPr>
          <a:xfrm>
            <a:off x="792165" y="3887400"/>
            <a:ext cx="162822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54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7638180" y="3887400"/>
            <a:ext cx="162822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4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792000" y="2777833"/>
            <a:ext cx="254166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54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6724740" y="2777833"/>
            <a:ext cx="254166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4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3758370" y="2147500"/>
            <a:ext cx="254166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4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920127" y="0"/>
            <a:ext cx="4138273"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017521" y="1752600"/>
            <a:ext cx="6035040" cy="838200"/>
          </a:xfrm>
        </p:spPr>
        <p:txBody>
          <a:bodyPr/>
          <a:lstStyle>
            <a:lvl1pPr>
              <a:defRPr/>
            </a:lvl1pPr>
          </a:lstStyle>
          <a:p>
            <a:pPr lvl="0"/>
            <a:r>
              <a:rPr lang="en-US" noProof="0"/>
              <a:t>Click to edit Master title style</a:t>
            </a:r>
          </a:p>
        </p:txBody>
      </p:sp>
      <p:sp>
        <p:nvSpPr>
          <p:cNvPr id="207875" name="Rectangle 3"/>
          <p:cNvSpPr>
            <a:spLocks noGrp="1" noChangeArrowheads="1"/>
          </p:cNvSpPr>
          <p:nvPr>
            <p:ph type="subTitle" idx="1"/>
          </p:nvPr>
        </p:nvSpPr>
        <p:spPr>
          <a:xfrm>
            <a:off x="3017521" y="2743200"/>
            <a:ext cx="6035040" cy="457200"/>
          </a:xfrm>
        </p:spPr>
        <p:txBody>
          <a:bodyPr/>
          <a:lstStyle>
            <a:lvl1pPr marL="0" indent="0">
              <a:buFontTx/>
              <a:buNone/>
              <a:defRPr sz="2000"/>
            </a:lvl1pPr>
          </a:lstStyle>
          <a:p>
            <a:pPr lvl="0"/>
            <a:r>
              <a:rPr lang="en-US" noProof="0"/>
              <a:t>Click to edit Master subtitle style</a:t>
            </a:r>
          </a:p>
        </p:txBody>
      </p:sp>
      <p:sp>
        <p:nvSpPr>
          <p:cNvPr id="207876" name="Rectangle 4"/>
          <p:cNvSpPr>
            <a:spLocks noGrp="1" noChangeArrowheads="1"/>
          </p:cNvSpPr>
          <p:nvPr>
            <p:ph type="dt" sz="half" idx="2"/>
          </p:nvPr>
        </p:nvSpPr>
        <p:spPr/>
        <p:txBody>
          <a:bodyPr/>
          <a:lstStyle>
            <a:lvl1pPr>
              <a:defRPr/>
            </a:lvl1pPr>
          </a:lstStyle>
          <a:p>
            <a:endParaRPr lang="en-US"/>
          </a:p>
        </p:txBody>
      </p:sp>
      <p:sp>
        <p:nvSpPr>
          <p:cNvPr id="207877" name="Rectangle 5"/>
          <p:cNvSpPr>
            <a:spLocks noGrp="1" noChangeArrowheads="1"/>
          </p:cNvSpPr>
          <p:nvPr>
            <p:ph type="ftr" sz="quarter" idx="3"/>
          </p:nvPr>
        </p:nvSpPr>
        <p:spPr/>
        <p:txBody>
          <a:bodyPr/>
          <a:lstStyle>
            <a:lvl1pPr>
              <a:defRPr/>
            </a:lvl1pPr>
          </a:lstStyle>
          <a:p>
            <a:endParaRPr lang="en-US"/>
          </a:p>
        </p:txBody>
      </p:sp>
      <p:sp>
        <p:nvSpPr>
          <p:cNvPr id="207878" name="Rectangle 6"/>
          <p:cNvSpPr>
            <a:spLocks noGrp="1" noChangeArrowheads="1"/>
          </p:cNvSpPr>
          <p:nvPr>
            <p:ph type="sldNum" sz="quarter" idx="4"/>
          </p:nvPr>
        </p:nvSpPr>
        <p:spPr/>
        <p:txBody>
          <a:bodyPr/>
          <a:lstStyle>
            <a:lvl1pPr>
              <a:defRPr/>
            </a:lvl1pPr>
          </a:lstStyle>
          <a:p>
            <a:fld id="{01934AF2-9ECE-456C-A94C-1BD7D0EFB21D}" type="slidenum">
              <a:rPr lang="en-US"/>
              <a:t>‹#›</a:t>
            </a:fld>
            <a:endParaRPr lang="en-US"/>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4C0244-3CEC-4670-AC3C-EDBCF5944411}" type="slidenum">
              <a:rPr lang="en-US"/>
              <a:t>‹#›</a:t>
            </a:fld>
            <a:endParaRPr lang="en-US"/>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5" y="4406912"/>
            <a:ext cx="854964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5" y="2906713"/>
            <a:ext cx="854964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A290B4-6659-4FD3-AF4F-27D36D3BFE23}" type="slidenum">
              <a:rPr lang="en-US"/>
              <a:t>‹#›</a:t>
            </a:fld>
            <a:endParaRPr lang="en-US"/>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5775" y="1828800"/>
            <a:ext cx="2931954"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5368" y="1828800"/>
            <a:ext cx="29337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144D55-3E00-49BA-9663-435BD908B679}" type="slidenum">
              <a:rPr lang="en-US"/>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38BB8-439A-4076-87EC-0A6C85474DDC}"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2" y="1535113"/>
            <a:ext cx="444420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2" y="2174875"/>
            <a:ext cx="444420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29"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FD21BBB-85CD-4F56-8433-693C4198C700}" type="slidenum">
              <a:rPr lang="en-US"/>
              <a:t>‹#›</a:t>
            </a:fld>
            <a:endParaRPr lang="en-US"/>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CB2D6E9-536F-414E-B44C-9A7044B761C4}" type="slidenum">
              <a:rPr lang="en-US"/>
              <a:t>‹#›</a:t>
            </a:fld>
            <a:endParaRPr lang="en-US"/>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D01E21-2A1B-40F6-815A-F1340EB073CA}" type="slidenum">
              <a:rPr lang="en-US"/>
              <a:t>‹#›</a:t>
            </a:fld>
            <a:endParaRPr lang="en-US"/>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73050"/>
            <a:ext cx="330914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60" y="273062"/>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44C4B2-6B1B-4C8D-BE1C-F02F5BB1CE81}" type="slidenum">
              <a:rPr lang="en-US"/>
              <a:t>‹#›</a:t>
            </a:fld>
            <a:endParaRPr lang="en-US"/>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6" y="4800600"/>
            <a:ext cx="603504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6"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6"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300FFD-E0AC-4DFE-8CBB-B9FE5EA96CE2}" type="slidenum">
              <a:rPr lang="en-US"/>
              <a:t>‹#›</a:t>
            </a:fld>
            <a:endParaRPr lang="en-US"/>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B4E13B-8324-4D91-B7E0-3D5CC83DEE0F}" type="slidenum">
              <a:rPr lang="en-US"/>
              <a:t>‹#›</a:t>
            </a:fld>
            <a:endParaRPr lang="en-US"/>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2054" y="762000"/>
            <a:ext cx="1507014"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5775" y="762000"/>
            <a:ext cx="435864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FA3F09-D1E8-4251-AE15-EA31DD7B950A}" type="slidenum">
              <a:rPr lang="en-US"/>
              <a:t>‹#›</a:t>
            </a:fld>
            <a:endParaRPr lang="en-US"/>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5777" y="762000"/>
            <a:ext cx="6033293"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05840" y="5886450"/>
            <a:ext cx="1927860" cy="381000"/>
          </a:xfrm>
        </p:spPr>
        <p:txBody>
          <a:bodyPr/>
          <a:lstStyle>
            <a:lvl1pPr>
              <a:defRPr/>
            </a:lvl1pPr>
          </a:lstStyle>
          <a:p>
            <a:endParaRPr lang="en-US"/>
          </a:p>
        </p:txBody>
      </p:sp>
      <p:sp>
        <p:nvSpPr>
          <p:cNvPr id="4" name="Footer Placeholder 3"/>
          <p:cNvSpPr>
            <a:spLocks noGrp="1"/>
          </p:cNvSpPr>
          <p:nvPr>
            <p:ph type="ftr" sz="quarter" idx="11"/>
          </p:nvPr>
        </p:nvSpPr>
        <p:spPr>
          <a:xfrm>
            <a:off x="3436620" y="5886450"/>
            <a:ext cx="3185160" cy="381000"/>
          </a:xfrm>
        </p:spPr>
        <p:txBody>
          <a:bodyPr/>
          <a:lstStyle>
            <a:lvl1pPr>
              <a:defRPr/>
            </a:lvl1pPr>
          </a:lstStyle>
          <a:p>
            <a:endParaRPr lang="en-US"/>
          </a:p>
        </p:txBody>
      </p:sp>
      <p:sp>
        <p:nvSpPr>
          <p:cNvPr id="5" name="Slide Number Placeholder 4"/>
          <p:cNvSpPr>
            <a:spLocks noGrp="1"/>
          </p:cNvSpPr>
          <p:nvPr>
            <p:ph type="sldNum" sz="quarter" idx="12"/>
          </p:nvPr>
        </p:nvSpPr>
        <p:spPr>
          <a:xfrm>
            <a:off x="7124700" y="5886450"/>
            <a:ext cx="1927860" cy="381000"/>
          </a:xfrm>
        </p:spPr>
        <p:txBody>
          <a:bodyPr/>
          <a:lstStyle>
            <a:lvl1pPr>
              <a:defRPr/>
            </a:lvl1pPr>
          </a:lstStyle>
          <a:p>
            <a:fld id="{C92B1CC3-6217-4455-8BBD-243F40C99ECE}" type="slidenum">
              <a:rPr lang="en-US"/>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6" y="1709749"/>
            <a:ext cx="86753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6276" y="4589474"/>
            <a:ext cx="86753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38BB8-439A-4076-87EC-0A6C85474DDC}"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1825625"/>
            <a:ext cx="42748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1825625"/>
            <a:ext cx="42748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B38BB8-439A-4076-87EC-0A6C85474DDC}"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365129"/>
            <a:ext cx="8675370" cy="1325563"/>
          </a:xfrm>
        </p:spPr>
        <p:txBody>
          <a:bodyPr/>
          <a:lstStyle/>
          <a:p>
            <a:r>
              <a:rPr lang="en-US"/>
              <a:t>Click to edit Master title style</a:t>
            </a:r>
          </a:p>
        </p:txBody>
      </p:sp>
      <p:sp>
        <p:nvSpPr>
          <p:cNvPr id="3" name="Text Placeholder 2"/>
          <p:cNvSpPr>
            <a:spLocks noGrp="1"/>
          </p:cNvSpPr>
          <p:nvPr>
            <p:ph type="body" idx="1"/>
          </p:nvPr>
        </p:nvSpPr>
        <p:spPr>
          <a:xfrm>
            <a:off x="692827" y="1681163"/>
            <a:ext cx="42551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827" y="2505075"/>
            <a:ext cx="425517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681163"/>
            <a:ext cx="4276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065" y="2505075"/>
            <a:ext cx="427613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B38BB8-439A-4076-87EC-0A6C85474DDC}"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B38BB8-439A-4076-87EC-0A6C85474DDC}"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38BB8-439A-4076-87EC-0A6C85474DDC}" type="datetimeFigureOut">
              <a:rPr lang="en-US" smtClean="0"/>
              <a:t>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133" y="987436"/>
            <a:ext cx="509206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B38BB8-439A-4076-87EC-0A6C85474DDC}"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133" y="987436"/>
            <a:ext cx="509206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B38BB8-439A-4076-87EC-0A6C85474DDC}"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D282B-5763-4817-BCC1-66EF30A429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365129"/>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6356361"/>
            <a:ext cx="22631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38BB8-439A-4076-87EC-0A6C85474DDC}" type="datetimeFigureOut">
              <a:rPr lang="en-US" smtClean="0"/>
              <a:t>9/5/2021</a:t>
            </a:fld>
            <a:endParaRPr lang="en-US"/>
          </a:p>
        </p:txBody>
      </p:sp>
      <p:sp>
        <p:nvSpPr>
          <p:cNvPr id="5" name="Footer Placeholder 4"/>
          <p:cNvSpPr>
            <a:spLocks noGrp="1"/>
          </p:cNvSpPr>
          <p:nvPr>
            <p:ph type="ftr" sz="quarter" idx="3"/>
          </p:nvPr>
        </p:nvSpPr>
        <p:spPr>
          <a:xfrm>
            <a:off x="3331845" y="6356361"/>
            <a:ext cx="339471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6" y="6356361"/>
            <a:ext cx="22631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D282B-5763-4817-BCC1-66EF30A429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3015777" y="762000"/>
            <a:ext cx="603329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206851" name="Rectangle 3"/>
          <p:cNvSpPr>
            <a:spLocks noGrp="1" noChangeArrowheads="1"/>
          </p:cNvSpPr>
          <p:nvPr>
            <p:ph type="body" idx="1"/>
          </p:nvPr>
        </p:nvSpPr>
        <p:spPr bwMode="auto">
          <a:xfrm>
            <a:off x="3015777" y="1828800"/>
            <a:ext cx="603329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1005840" y="5886450"/>
            <a:ext cx="19278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solidFill>
                  <a:srgbClr val="79551B"/>
                </a:solidFill>
                <a:latin typeface="+mn-lt"/>
              </a:defRPr>
            </a:lvl1pPr>
          </a:lstStyle>
          <a:p>
            <a:pPr fontAlgn="base">
              <a:spcBef>
                <a:spcPct val="0"/>
              </a:spcBef>
              <a:spcAft>
                <a:spcPct val="0"/>
              </a:spcAft>
            </a:pPr>
            <a:endParaRPr lang="en-US"/>
          </a:p>
        </p:txBody>
      </p:sp>
      <p:sp>
        <p:nvSpPr>
          <p:cNvPr id="206853" name="Rectangle 5"/>
          <p:cNvSpPr>
            <a:spLocks noGrp="1" noChangeArrowheads="1"/>
          </p:cNvSpPr>
          <p:nvPr>
            <p:ph type="ftr" sz="quarter" idx="3"/>
          </p:nvPr>
        </p:nvSpPr>
        <p:spPr bwMode="auto">
          <a:xfrm>
            <a:off x="3436620" y="5886450"/>
            <a:ext cx="31851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200" b="0">
                <a:solidFill>
                  <a:srgbClr val="79551B"/>
                </a:solidFill>
                <a:latin typeface="+mn-lt"/>
              </a:defRPr>
            </a:lvl1pPr>
          </a:lstStyle>
          <a:p>
            <a:pPr fontAlgn="base">
              <a:spcBef>
                <a:spcPct val="0"/>
              </a:spcBef>
              <a:spcAft>
                <a:spcPct val="0"/>
              </a:spcAft>
            </a:pPr>
            <a:endParaRPr lang="en-US"/>
          </a:p>
        </p:txBody>
      </p:sp>
      <p:sp>
        <p:nvSpPr>
          <p:cNvPr id="206854" name="Rectangle 6"/>
          <p:cNvSpPr>
            <a:spLocks noGrp="1" noChangeArrowheads="1"/>
          </p:cNvSpPr>
          <p:nvPr>
            <p:ph type="sldNum" sz="quarter" idx="4"/>
          </p:nvPr>
        </p:nvSpPr>
        <p:spPr bwMode="auto">
          <a:xfrm>
            <a:off x="7124700" y="5886450"/>
            <a:ext cx="19278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solidFill>
                  <a:srgbClr val="79551B"/>
                </a:solidFill>
                <a:latin typeface="+mn-lt"/>
              </a:defRPr>
            </a:lvl1pPr>
          </a:lstStyle>
          <a:p>
            <a:pPr fontAlgn="base">
              <a:spcBef>
                <a:spcPct val="0"/>
              </a:spcBef>
              <a:spcAft>
                <a:spcPct val="0"/>
              </a:spcAft>
            </a:pPr>
            <a:fld id="{BAB6BF12-9CB1-4038-943F-945B14ED3878}" type="slidenum">
              <a:rPr lang="en-US" smtClean="0"/>
              <a:t>‹#›</a:t>
            </a:fld>
            <a:endParaRPr lang="en-US"/>
          </a:p>
        </p:txBody>
      </p:sp>
    </p:spTree>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p:random/>
  </p:transition>
  <p:txStyles>
    <p:titleStyle>
      <a:lvl1pPr algn="l" rtl="0" fontAlgn="base">
        <a:spcBef>
          <a:spcPct val="0"/>
        </a:spcBef>
        <a:spcAft>
          <a:spcPct val="0"/>
        </a:spcAft>
        <a:defRPr sz="3200">
          <a:solidFill>
            <a:srgbClr val="79551B"/>
          </a:solidFill>
          <a:latin typeface="+mj-lt"/>
          <a:ea typeface="+mj-ea"/>
          <a:cs typeface="+mj-cs"/>
        </a:defRPr>
      </a:lvl1pPr>
      <a:lvl2pPr algn="l" rtl="0" fontAlgn="base">
        <a:spcBef>
          <a:spcPct val="0"/>
        </a:spcBef>
        <a:spcAft>
          <a:spcPct val="0"/>
        </a:spcAft>
        <a:defRPr sz="3200">
          <a:solidFill>
            <a:srgbClr val="79551B"/>
          </a:solidFill>
          <a:latin typeface="Palatino Linotype" panose="02040502050505030304" pitchFamily="18" charset="0"/>
        </a:defRPr>
      </a:lvl2pPr>
      <a:lvl3pPr algn="l" rtl="0" fontAlgn="base">
        <a:spcBef>
          <a:spcPct val="0"/>
        </a:spcBef>
        <a:spcAft>
          <a:spcPct val="0"/>
        </a:spcAft>
        <a:defRPr sz="3200">
          <a:solidFill>
            <a:srgbClr val="79551B"/>
          </a:solidFill>
          <a:latin typeface="Palatino Linotype" panose="02040502050505030304" pitchFamily="18" charset="0"/>
        </a:defRPr>
      </a:lvl3pPr>
      <a:lvl4pPr algn="l" rtl="0" fontAlgn="base">
        <a:spcBef>
          <a:spcPct val="0"/>
        </a:spcBef>
        <a:spcAft>
          <a:spcPct val="0"/>
        </a:spcAft>
        <a:defRPr sz="3200">
          <a:solidFill>
            <a:srgbClr val="79551B"/>
          </a:solidFill>
          <a:latin typeface="Palatino Linotype" panose="02040502050505030304" pitchFamily="18" charset="0"/>
        </a:defRPr>
      </a:lvl4pPr>
      <a:lvl5pPr algn="l" rtl="0" fontAlgn="base">
        <a:spcBef>
          <a:spcPct val="0"/>
        </a:spcBef>
        <a:spcAft>
          <a:spcPct val="0"/>
        </a:spcAft>
        <a:defRPr sz="3200">
          <a:solidFill>
            <a:srgbClr val="79551B"/>
          </a:solidFill>
          <a:latin typeface="Palatino Linotype" panose="02040502050505030304" pitchFamily="18" charset="0"/>
        </a:defRPr>
      </a:lvl5pPr>
      <a:lvl6pPr marL="457200" algn="l" rtl="0" fontAlgn="base">
        <a:spcBef>
          <a:spcPct val="0"/>
        </a:spcBef>
        <a:spcAft>
          <a:spcPct val="0"/>
        </a:spcAft>
        <a:defRPr sz="3200">
          <a:solidFill>
            <a:srgbClr val="79551B"/>
          </a:solidFill>
          <a:latin typeface="Palatino Linotype" panose="02040502050505030304" pitchFamily="18" charset="0"/>
        </a:defRPr>
      </a:lvl6pPr>
      <a:lvl7pPr marL="914400" algn="l" rtl="0" fontAlgn="base">
        <a:spcBef>
          <a:spcPct val="0"/>
        </a:spcBef>
        <a:spcAft>
          <a:spcPct val="0"/>
        </a:spcAft>
        <a:defRPr sz="3200">
          <a:solidFill>
            <a:srgbClr val="79551B"/>
          </a:solidFill>
          <a:latin typeface="Palatino Linotype" panose="02040502050505030304" pitchFamily="18" charset="0"/>
        </a:defRPr>
      </a:lvl7pPr>
      <a:lvl8pPr marL="1371600" algn="l" rtl="0" fontAlgn="base">
        <a:spcBef>
          <a:spcPct val="0"/>
        </a:spcBef>
        <a:spcAft>
          <a:spcPct val="0"/>
        </a:spcAft>
        <a:defRPr sz="3200">
          <a:solidFill>
            <a:srgbClr val="79551B"/>
          </a:solidFill>
          <a:latin typeface="Palatino Linotype" panose="02040502050505030304" pitchFamily="18" charset="0"/>
        </a:defRPr>
      </a:lvl8pPr>
      <a:lvl9pPr marL="1828800" algn="l" rtl="0" fontAlgn="base">
        <a:spcBef>
          <a:spcPct val="0"/>
        </a:spcBef>
        <a:spcAft>
          <a:spcPct val="0"/>
        </a:spcAft>
        <a:defRPr sz="3200">
          <a:solidFill>
            <a:srgbClr val="79551B"/>
          </a:solidFill>
          <a:latin typeface="Palatino Linotype" panose="02040502050505030304" pitchFamily="18" charset="0"/>
        </a:defRPr>
      </a:lvl9pPr>
    </p:titleStyle>
    <p:bodyStyle>
      <a:lvl1pPr marL="342900" indent="-342900" algn="l" rtl="0" fontAlgn="base">
        <a:spcBef>
          <a:spcPct val="20000"/>
        </a:spcBef>
        <a:spcAft>
          <a:spcPct val="0"/>
        </a:spcAft>
        <a:buChar char="•"/>
        <a:defRPr sz="2800">
          <a:solidFill>
            <a:srgbClr val="79551B"/>
          </a:solidFill>
          <a:latin typeface="+mn-lt"/>
          <a:ea typeface="+mn-ea"/>
          <a:cs typeface="+mn-cs"/>
        </a:defRPr>
      </a:lvl1pPr>
      <a:lvl2pPr marL="742950" indent="-285750" algn="l" rtl="0" fontAlgn="base">
        <a:spcBef>
          <a:spcPct val="20000"/>
        </a:spcBef>
        <a:spcAft>
          <a:spcPct val="0"/>
        </a:spcAft>
        <a:buChar char="–"/>
        <a:defRPr sz="2400">
          <a:solidFill>
            <a:srgbClr val="79551B"/>
          </a:solidFill>
          <a:latin typeface="+mn-lt"/>
        </a:defRPr>
      </a:lvl2pPr>
      <a:lvl3pPr marL="1143000" indent="-228600" algn="l" rtl="0" fontAlgn="base">
        <a:spcBef>
          <a:spcPct val="20000"/>
        </a:spcBef>
        <a:spcAft>
          <a:spcPct val="0"/>
        </a:spcAft>
        <a:buChar char="•"/>
        <a:defRPr sz="2000">
          <a:solidFill>
            <a:srgbClr val="79551B"/>
          </a:solidFill>
          <a:latin typeface="+mn-lt"/>
        </a:defRPr>
      </a:lvl3pPr>
      <a:lvl4pPr marL="1600200" indent="-228600" algn="l" rtl="0" fontAlgn="base">
        <a:spcBef>
          <a:spcPct val="20000"/>
        </a:spcBef>
        <a:spcAft>
          <a:spcPct val="0"/>
        </a:spcAft>
        <a:buChar char="–"/>
        <a:defRPr>
          <a:solidFill>
            <a:srgbClr val="79551B"/>
          </a:solidFill>
          <a:latin typeface="+mn-lt"/>
        </a:defRPr>
      </a:lvl4pPr>
      <a:lvl5pPr marL="2057400" indent="-228600" algn="l" rtl="0" fontAlgn="base">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48.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0.GIF"/></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2.bin"/><Relationship Id="rId7"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wmf"/><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7.bin"/><Relationship Id="rId3" Type="http://schemas.openxmlformats.org/officeDocument/2006/relationships/image" Target="../media/image25.png"/><Relationship Id="rId7" Type="http://schemas.openxmlformats.org/officeDocument/2006/relationships/oleObject" Target="../embeddings/oleObject4.bin"/><Relationship Id="rId12" Type="http://schemas.openxmlformats.org/officeDocument/2006/relationships/image" Target="../media/image23.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0.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2.wmf"/><Relationship Id="rId4" Type="http://schemas.openxmlformats.org/officeDocument/2006/relationships/image" Target="../media/image26.jpeg"/><Relationship Id="rId9" Type="http://schemas.openxmlformats.org/officeDocument/2006/relationships/oleObject" Target="../embeddings/oleObject5.bin"/><Relationship Id="rId14" Type="http://schemas.openxmlformats.org/officeDocument/2006/relationships/image" Target="../media/image24.wmf"/></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000" r="-3000"/>
          </a:stretch>
        </a:blipFill>
        <a:effectLst/>
      </p:bgPr>
    </p:bg>
    <p:spTree>
      <p:nvGrpSpPr>
        <p:cNvPr id="1" name=""/>
        <p:cNvGrpSpPr/>
        <p:nvPr/>
      </p:nvGrpSpPr>
      <p:grpSpPr>
        <a:xfrm>
          <a:off x="0" y="0"/>
          <a:ext cx="0" cy="0"/>
          <a:chOff x="0" y="0"/>
          <a:chExt cx="0" cy="0"/>
        </a:xfrm>
      </p:grpSpPr>
      <p:sp>
        <p:nvSpPr>
          <p:cNvPr id="2" name="TextBox 1"/>
          <p:cNvSpPr txBox="1"/>
          <p:nvPr/>
        </p:nvSpPr>
        <p:spPr>
          <a:xfrm>
            <a:off x="1985210" y="1878550"/>
            <a:ext cx="6336791" cy="1208405"/>
          </a:xfrm>
          <a:prstGeom prst="rect">
            <a:avLst/>
          </a:prstGeom>
          <a:noFill/>
        </p:spPr>
        <p:txBody>
          <a:bodyPr wrap="square" rtlCol="0">
            <a:spAutoFit/>
          </a:bodyPr>
          <a:lstStyle/>
          <a:p>
            <a:pPr algn="ctr"/>
            <a:r>
              <a:rPr lang="vi-VN" sz="3630">
                <a:solidFill>
                  <a:srgbClr val="F17861"/>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3630">
              <a:solidFill>
                <a:srgbClr val="F17861"/>
              </a:solidFill>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3851308" y="4403738"/>
            <a:ext cx="2604596" cy="395605"/>
          </a:xfrm>
          <a:prstGeom prst="rect">
            <a:avLst/>
          </a:prstGeom>
          <a:noFill/>
        </p:spPr>
        <p:txBody>
          <a:bodyPr wrap="square" rtlCol="0">
            <a:spAutoFit/>
          </a:bodyPr>
          <a:lstStyle/>
          <a:p>
            <a:r>
              <a:rPr lang="vi-VN" sz="1980">
                <a:latin typeface="#9Slide03 Arima Madurai Bold" panose="00000800000000000000" pitchFamily="2" charset="0"/>
                <a:cs typeface="#9Slide03 Arima Madurai Bold" panose="00000800000000000000" pitchFamily="2" charset="0"/>
              </a:rPr>
              <a:t>Khoa học tự nhiên 6</a:t>
            </a:r>
            <a:endParaRPr lang="en-US" sz="1980">
              <a:latin typeface="#9Slide03 Arima Madurai Bold" panose="00000800000000000000" pitchFamily="2" charset="0"/>
              <a:cs typeface="#9Slide03 Arima Madurai Bold" panose="00000800000000000000" pitchFamily="2" charset="0"/>
            </a:endParaRPr>
          </a:p>
        </p:txBody>
      </p:sp>
    </p:spTree>
  </p:cSld>
  <p:clrMapOvr>
    <a:masterClrMapping/>
  </p:clrMapOvr>
  <p:transition spd="med"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05" y="2352040"/>
            <a:ext cx="2417445" cy="3652520"/>
          </a:xfrm>
          <a:prstGeom prst="rect">
            <a:avLst/>
          </a:prstGeom>
        </p:spPr>
      </p:pic>
      <p:sp>
        <p:nvSpPr>
          <p:cNvPr id="4" name="Cloud Callout 3"/>
          <p:cNvSpPr/>
          <p:nvPr/>
        </p:nvSpPr>
        <p:spPr>
          <a:xfrm>
            <a:off x="4652010" y="200025"/>
            <a:ext cx="5111115" cy="2828925"/>
          </a:xfrm>
          <a:prstGeom prst="cloudCallout">
            <a:avLst>
              <a:gd name="adj1" fmla="val -30395"/>
              <a:gd name="adj2" fmla="val 829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C00000"/>
              </a:solidFill>
              <a:latin typeface="Times New Roman" panose="02020603050405020304" pitchFamily="18" charset="0"/>
              <a:cs typeface="Times New Roman" panose="02020603050405020304" pitchFamily="18" charset="0"/>
            </a:endParaRPr>
          </a:p>
          <a:p>
            <a:pPr algn="ctr"/>
            <a:r>
              <a:rPr lang="vi-VN" altLang="en-US" sz="4000" b="1" dirty="0" err="1">
                <a:solidFill>
                  <a:srgbClr val="FF0000"/>
                </a:solidFill>
                <a:latin typeface="Times New Roman" panose="02020603050405020304" pitchFamily="18" charset="0"/>
                <a:cs typeface="Times New Roman" panose="02020603050405020304" pitchFamily="18" charset="0"/>
              </a:rPr>
              <a:t>Khái niệm Khoa học tự nhiên</a:t>
            </a:r>
            <a:r>
              <a:rPr lang="en-US" sz="4000" b="1" dirty="0">
                <a:solidFill>
                  <a:srgbClr val="C00000"/>
                </a:solidFill>
                <a:latin typeface="Times New Roman" panose="02020603050405020304" pitchFamily="18" charset="0"/>
                <a:cs typeface="Times New Roman" panose="02020603050405020304" pitchFamily="18" charset="0"/>
              </a:rPr>
              <a:t>?</a:t>
            </a:r>
          </a:p>
          <a:p>
            <a:pPr algn="ctr"/>
            <a:endParaRPr lang="en-US" sz="4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990" y="4008668"/>
            <a:ext cx="3519011" cy="2849332"/>
          </a:xfrm>
          <a:prstGeom prst="rect">
            <a:avLst/>
          </a:prstGeom>
        </p:spPr>
      </p:pic>
      <p:grpSp>
        <p:nvGrpSpPr>
          <p:cNvPr id="15" name="Group 14"/>
          <p:cNvGrpSpPr/>
          <p:nvPr/>
        </p:nvGrpSpPr>
        <p:grpSpPr>
          <a:xfrm>
            <a:off x="3128645" y="320675"/>
            <a:ext cx="6229350" cy="3359150"/>
            <a:chOff x="1227908" y="1234984"/>
            <a:chExt cx="7354389" cy="3337016"/>
          </a:xfrm>
        </p:grpSpPr>
        <p:sp>
          <p:nvSpPr>
            <p:cNvPr id="16" name="Rounded Rectangle 15"/>
            <p:cNvSpPr/>
            <p:nvPr/>
          </p:nvSpPr>
          <p:spPr>
            <a:xfrm>
              <a:off x="1227908" y="1234984"/>
              <a:ext cx="7354389" cy="3337016"/>
            </a:xfrm>
            <a:prstGeom prst="round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latin typeface="#9Slide03 Arima Madurai Black" panose="00000A00000000000000" pitchFamily="2" charset="0"/>
                <a:cs typeface="#9Slide03 Arima Madurai Black" panose="00000A00000000000000" pitchFamily="2" charset="0"/>
              </a:endParaRPr>
            </a:p>
          </p:txBody>
        </p:sp>
        <p:sp>
          <p:nvSpPr>
            <p:cNvPr id="17" name="Rounded Rectangle 16"/>
            <p:cNvSpPr/>
            <p:nvPr/>
          </p:nvSpPr>
          <p:spPr>
            <a:xfrm>
              <a:off x="1476102" y="1403019"/>
              <a:ext cx="6871063" cy="2973037"/>
            </a:xfrm>
            <a:prstGeom prst="roundRect">
              <a:avLst/>
            </a:prstGeom>
            <a:solidFill>
              <a:schemeClr val="accent4">
                <a:lumMod val="20000"/>
                <a:lumOff val="80000"/>
              </a:schemeClr>
            </a:solidFill>
            <a:ln>
              <a:solidFill>
                <a:schemeClr val="accent3"/>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vi-VN" altLang="en-US" sz="2800" dirty="0" err="1">
                  <a:solidFill>
                    <a:srgbClr val="002060"/>
                  </a:solidFill>
                  <a:latin typeface="#9Slide03 Arima Madurai Black" panose="00000A00000000000000" pitchFamily="2" charset="0"/>
                  <a:cs typeface="#9Slide03 Arima Madurai Black" panose="00000A00000000000000" pitchFamily="2" charset="0"/>
                </a:rPr>
                <a:t>Khoa học tự nhiên</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vi-VN" altLang="en-US" sz="2800" dirty="0">
                  <a:solidFill>
                    <a:srgbClr val="002060"/>
                  </a:solidFill>
                  <a:latin typeface="#9Slide03 Arima Madurai Medium" panose="00000600000000000000" pitchFamily="2" charset="0"/>
                  <a:cs typeface="#9Slide03 Arima Madurai Medium" panose="00000600000000000000" pitchFamily="2" charset="0"/>
                </a:rPr>
                <a:t>là ngành khoa học nghiên về các sự vật, hiện tượng, quy luật tự nhiên, những ảnh hưởng của chúng đến cuộc sống con nười và môi trường</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sp>
        <p:nvSpPr>
          <p:cNvPr id="138" name="TextBox 137"/>
          <p:cNvSpPr txBox="1"/>
          <p:nvPr/>
        </p:nvSpPr>
        <p:spPr>
          <a:xfrm>
            <a:off x="1526540" y="257175"/>
            <a:ext cx="8317230" cy="1173480"/>
          </a:xfrm>
          <a:prstGeom prst="rect">
            <a:avLst/>
          </a:prstGeom>
          <a:noFill/>
        </p:spPr>
        <p:txBody>
          <a:bodyPr wrap="square" rtlCol="0">
            <a:spAutoFit/>
          </a:bodyPr>
          <a:lstStyle/>
          <a:p>
            <a:r>
              <a:rPr lang="vi-VN" altLang="en-US" sz="3520" dirty="0">
                <a:solidFill>
                  <a:srgbClr val="C00000"/>
                </a:solidFill>
                <a:latin typeface="#9Slide03 BoosterNextFYBlack" panose="02000A03000000020004" pitchFamily="2" charset="0"/>
                <a:ea typeface="Segoe UI Black" panose="020B0A02040204020203" pitchFamily="34" charset="0"/>
                <a:sym typeface="+mn-ea"/>
              </a:rPr>
              <a:t>   2</a:t>
            </a:r>
            <a:r>
              <a:rPr lang="en-US" sz="3520" dirty="0">
                <a:solidFill>
                  <a:srgbClr val="C00000"/>
                </a:solidFill>
                <a:latin typeface="#9Slide03 BoosterNextFYBlack" panose="02000A03000000020004" pitchFamily="2" charset="0"/>
                <a:ea typeface="Segoe UI Black" panose="020B0A02040204020203" pitchFamily="34" charset="0"/>
                <a:sym typeface="+mn-ea"/>
              </a:rPr>
              <a:t>. </a:t>
            </a:r>
            <a:r>
              <a:rPr lang="vi-VN" altLang="en-US" sz="3520" dirty="0">
                <a:solidFill>
                  <a:srgbClr val="C00000"/>
                </a:solidFill>
                <a:latin typeface="#9Slide03 BoosterNextFYBlack" panose="02000A03000000020004" pitchFamily="2" charset="0"/>
                <a:ea typeface="Segoe UI Black" panose="020B0A02040204020203" pitchFamily="34" charset="0"/>
                <a:sym typeface="+mn-ea"/>
              </a:rPr>
              <a:t>VAI TRÒ CỦA KHOA HỌC TỰ NHIÊN TRONG CUỘC SỐNG</a:t>
            </a:r>
          </a:p>
        </p:txBody>
      </p:sp>
      <p:sp>
        <p:nvSpPr>
          <p:cNvPr id="73" name="Rounded Rectangle 72"/>
          <p:cNvSpPr/>
          <p:nvPr/>
        </p:nvSpPr>
        <p:spPr>
          <a:xfrm>
            <a:off x="3245485" y="3008630"/>
            <a:ext cx="3782060" cy="1537970"/>
          </a:xfrm>
          <a:prstGeom prst="roundRect">
            <a:avLst/>
          </a:prstGeom>
          <a:ln>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indent="0" algn="just">
              <a:buFont typeface="Arial" panose="020B0604020202020204" pitchFamily="34" charset="0"/>
              <a:buNone/>
            </a:pPr>
            <a:r>
              <a:rPr sz="2400" b="1">
                <a:solidFill>
                  <a:srgbClr val="002060"/>
                </a:solidFill>
                <a:latin typeface="#9Slide03 Arima Madurai Medium" panose="00000600000000000000" pitchFamily="2" charset="0"/>
                <a:cs typeface="#9Slide03 Arima Madurai Medium" panose="00000600000000000000" pitchFamily="2" charset="0"/>
              </a:rPr>
              <a:t>Hãy cho biết vai trò của khoa học tự nhiên được thể hiện trong các hình từ 1.7 đến 1.10.</a:t>
            </a:r>
          </a:p>
        </p:txBody>
      </p:sp>
      <p:pic>
        <p:nvPicPr>
          <p:cNvPr id="14" name="Content Placeholder 13"/>
          <p:cNvPicPr>
            <a:picLocks noGrp="1" noChangeAspect="1"/>
          </p:cNvPicPr>
          <p:nvPr>
            <p:ph sz="half" idx="2"/>
          </p:nvPr>
        </p:nvPicPr>
        <p:blipFill>
          <a:blip r:embed="rId3">
            <a:lum contrast="12000"/>
          </a:blip>
          <a:stretch>
            <a:fillRect/>
          </a:stretch>
        </p:blipFill>
        <p:spPr>
          <a:xfrm>
            <a:off x="7122795" y="1586230"/>
            <a:ext cx="2737485" cy="2299970"/>
          </a:xfrm>
          <a:prstGeom prst="rect">
            <a:avLst/>
          </a:prstGeom>
          <a:noFill/>
          <a:ln>
            <a:noFill/>
          </a:ln>
        </p:spPr>
      </p:pic>
      <p:pic>
        <p:nvPicPr>
          <p:cNvPr id="17" name="Picture 12"/>
          <p:cNvPicPr>
            <a:picLocks noChangeAspect="1"/>
          </p:cNvPicPr>
          <p:nvPr/>
        </p:nvPicPr>
        <p:blipFill>
          <a:blip r:embed="rId4">
            <a:lum contrast="18000"/>
          </a:blip>
          <a:stretch>
            <a:fillRect/>
          </a:stretch>
        </p:blipFill>
        <p:spPr>
          <a:xfrm>
            <a:off x="76835" y="1499870"/>
            <a:ext cx="2997200" cy="2472690"/>
          </a:xfrm>
          <a:prstGeom prst="rect">
            <a:avLst/>
          </a:prstGeom>
          <a:noFill/>
          <a:ln>
            <a:noFill/>
          </a:ln>
        </p:spPr>
      </p:pic>
      <p:pic>
        <p:nvPicPr>
          <p:cNvPr id="18" name="Picture 14"/>
          <p:cNvPicPr>
            <a:picLocks noChangeAspect="1"/>
          </p:cNvPicPr>
          <p:nvPr/>
        </p:nvPicPr>
        <p:blipFill>
          <a:blip r:embed="rId5">
            <a:lum contrast="12000"/>
          </a:blip>
          <a:stretch>
            <a:fillRect/>
          </a:stretch>
        </p:blipFill>
        <p:spPr>
          <a:xfrm>
            <a:off x="156845" y="4186555"/>
            <a:ext cx="3088640" cy="2533650"/>
          </a:xfrm>
          <a:prstGeom prst="rect">
            <a:avLst/>
          </a:prstGeom>
          <a:noFill/>
          <a:ln>
            <a:noFill/>
          </a:ln>
        </p:spPr>
      </p:pic>
      <p:pic>
        <p:nvPicPr>
          <p:cNvPr id="19" name="Picture 15"/>
          <p:cNvPicPr>
            <a:picLocks noChangeAspect="1"/>
          </p:cNvPicPr>
          <p:nvPr/>
        </p:nvPicPr>
        <p:blipFill>
          <a:blip r:embed="rId6"/>
          <a:stretch>
            <a:fillRect/>
          </a:stretch>
        </p:blipFill>
        <p:spPr>
          <a:xfrm>
            <a:off x="7027545" y="4309745"/>
            <a:ext cx="2927350" cy="2548255"/>
          </a:xfrm>
          <a:prstGeom prst="rect">
            <a:avLst/>
          </a:prstGeom>
          <a:noFill/>
          <a:ln>
            <a:noFill/>
          </a:ln>
        </p:spPr>
      </p:pic>
      <p:sp>
        <p:nvSpPr>
          <p:cNvPr id="21" name="Rectangle 1"/>
          <p:cNvSpPr/>
          <p:nvPr/>
        </p:nvSpPr>
        <p:spPr>
          <a:xfrm>
            <a:off x="3808285" y="2047099"/>
            <a:ext cx="2656205" cy="632460"/>
          </a:xfrm>
          <a:prstGeom prst="rect">
            <a:avLst/>
          </a:prstGeom>
        </p:spPr>
        <p:txBody>
          <a:bodyPr wrap="none">
            <a:spAutoFit/>
          </a:bodyPr>
          <a:lstStyle/>
          <a:p>
            <a:pPr algn="ctr"/>
            <a:r>
              <a:rPr lang="en-US" sz="3520" dirty="0">
                <a:solidFill>
                  <a:srgbClr val="00B050"/>
                </a:solidFill>
                <a:latin typeface="#9Slide03 AllRoundGothic" panose="020B0703020202020104" pitchFamily="34" charset="0"/>
                <a:cs typeface="#9Slide03 Arima Madurai Black" panose="00000A00000000000000" pitchFamily="2" charset="0"/>
              </a:rPr>
              <a:t>THẢO LUẬN</a:t>
            </a:r>
          </a:p>
        </p:txBody>
      </p:sp>
      <p:pic>
        <p:nvPicPr>
          <p:cNvPr id="22" name="Picture 4" descr="confused sticker by WeTransfer"/>
          <p:cNvPicPr>
            <a:picLocks noChangeAspect="1" noChangeArrowheads="1" noCrop="1"/>
          </p:cNvPicPr>
          <p:nvPr/>
        </p:nvPicPr>
        <p:blipFill>
          <a:blip r:embed="rId7"/>
          <a:stretch>
            <a:fillRect/>
          </a:stretch>
        </p:blipFill>
        <p:spPr bwMode="auto">
          <a:xfrm>
            <a:off x="3745230" y="4546600"/>
            <a:ext cx="2249805" cy="2249805"/>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0" fill="hold"/>
                                        <p:tgtEl>
                                          <p:spTgt spid="73"/>
                                        </p:tgtEl>
                                        <p:attrNameLst>
                                          <p:attrName>ppt_x</p:attrName>
                                        </p:attrNameLst>
                                      </p:cBhvr>
                                      <p:tavLst>
                                        <p:tav tm="0">
                                          <p:val>
                                            <p:strVal val="#ppt_x"/>
                                          </p:val>
                                        </p:tav>
                                        <p:tav tm="100000">
                                          <p:val>
                                            <p:strVal val="#ppt_x"/>
                                          </p:val>
                                        </p:tav>
                                      </p:tavLst>
                                    </p:anim>
                                    <p:anim calcmode="lin" valueType="num">
                                      <p:cBhvr additive="base">
                                        <p:cTn id="8" dur="50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ox(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aphicFrame>
        <p:nvGraphicFramePr>
          <p:cNvPr id="4" name="Object 3"/>
          <p:cNvGraphicFramePr/>
          <p:nvPr/>
        </p:nvGraphicFramePr>
        <p:xfrm>
          <a:off x="1873250" y="1111250"/>
          <a:ext cx="6176645" cy="5746750"/>
        </p:xfrm>
        <a:graphic>
          <a:graphicData uri="http://schemas.openxmlformats.org/presentationml/2006/ole">
            <mc:AlternateContent xmlns:mc="http://schemas.openxmlformats.org/markup-compatibility/2006">
              <mc:Choice xmlns:v="urn:schemas-microsoft-com:vml" Requires="v">
                <p:oleObj spid="_x0000_s4101" r:id="rId3" imgW="4679950" imgH="4622800" progId="Paint.Picture">
                  <p:embed/>
                </p:oleObj>
              </mc:Choice>
              <mc:Fallback>
                <p:oleObj r:id="rId3" imgW="4679950" imgH="4622800" progId="Paint.Picture">
                  <p:embed/>
                  <p:pic>
                    <p:nvPicPr>
                      <p:cNvPr id="0" name="Picture 4"/>
                      <p:cNvPicPr/>
                      <p:nvPr/>
                    </p:nvPicPr>
                    <p:blipFill>
                      <a:blip r:embed="rId4">
                        <a:lum bright="-12000" contrast="42000"/>
                      </a:blip>
                      <a:stretch>
                        <a:fillRect/>
                      </a:stretch>
                    </p:blipFill>
                    <p:spPr>
                      <a:xfrm>
                        <a:off x="1873250" y="1111250"/>
                        <a:ext cx="6176645" cy="5746750"/>
                      </a:xfrm>
                      <a:prstGeom prst="rect">
                        <a:avLst/>
                      </a:prstGeom>
                    </p:spPr>
                  </p:pic>
                </p:oleObj>
              </mc:Fallback>
            </mc:AlternateContent>
          </a:graphicData>
        </a:graphic>
      </p:graphicFrame>
      <p:sp>
        <p:nvSpPr>
          <p:cNvPr id="138" name="TextBox 137"/>
          <p:cNvSpPr txBox="1"/>
          <p:nvPr/>
        </p:nvSpPr>
        <p:spPr>
          <a:xfrm>
            <a:off x="1421765" y="123825"/>
            <a:ext cx="8317230" cy="1076325"/>
          </a:xfrm>
          <a:prstGeom prst="rect">
            <a:avLst/>
          </a:prstGeom>
          <a:noFill/>
        </p:spPr>
        <p:txBody>
          <a:bodyPr wrap="square" rtlCol="0">
            <a:spAutoFit/>
          </a:bodyPr>
          <a:lstStyle/>
          <a:p>
            <a:pPr algn="ctr"/>
            <a:r>
              <a:rPr lang="vi-VN" altLang="en-US" sz="3200" dirty="0">
                <a:solidFill>
                  <a:srgbClr val="C00000"/>
                </a:solidFill>
                <a:latin typeface="#9Slide03 BoosterNextFYBlack" panose="02000A03000000020004" pitchFamily="2" charset="0"/>
                <a:ea typeface="Segoe UI Black" panose="020B0A02040204020203" pitchFamily="34" charset="0"/>
                <a:sym typeface="+mn-ea"/>
              </a:rPr>
              <a:t>   2</a:t>
            </a:r>
            <a:r>
              <a:rPr lang="en-US" sz="3200" dirty="0">
                <a:solidFill>
                  <a:srgbClr val="C00000"/>
                </a:solidFill>
                <a:latin typeface="#9Slide03 BoosterNextFYBlack" panose="02000A03000000020004" pitchFamily="2" charset="0"/>
                <a:ea typeface="Segoe UI Black" panose="020B0A02040204020203" pitchFamily="34" charset="0"/>
                <a:sym typeface="+mn-ea"/>
              </a:rPr>
              <a:t>. </a:t>
            </a:r>
            <a:r>
              <a:rPr lang="vi-VN" altLang="en-US" sz="3200" dirty="0">
                <a:solidFill>
                  <a:srgbClr val="C00000"/>
                </a:solidFill>
                <a:latin typeface="#9Slide03 BoosterNextFYBlack" panose="02000A03000000020004" pitchFamily="2" charset="0"/>
                <a:ea typeface="Segoe UI Black" panose="020B0A02040204020203" pitchFamily="34" charset="0"/>
                <a:sym typeface="+mn-ea"/>
              </a:rPr>
              <a:t>VAI TRÒ CỦA KHOA HỌC TỰ NHIÊN TRONG CUỘC SỐNG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0"/>
        <p:cNvGrpSpPr/>
        <p:nvPr/>
      </p:nvGrpSpPr>
      <p:grpSpPr>
        <a:xfrm>
          <a:off x="0" y="0"/>
          <a:ext cx="0" cy="0"/>
          <a:chOff x="0" y="0"/>
          <a:chExt cx="0" cy="0"/>
        </a:xfrm>
      </p:grpSpPr>
      <p:sp>
        <p:nvSpPr>
          <p:cNvPr id="138" name="TextBox 137"/>
          <p:cNvSpPr txBox="1"/>
          <p:nvPr/>
        </p:nvSpPr>
        <p:spPr>
          <a:xfrm>
            <a:off x="702310" y="144145"/>
            <a:ext cx="9356090" cy="1173480"/>
          </a:xfrm>
          <a:prstGeom prst="rect">
            <a:avLst/>
          </a:prstGeom>
          <a:noFill/>
        </p:spPr>
        <p:txBody>
          <a:bodyPr wrap="square" rtlCol="0">
            <a:spAutoFit/>
          </a:bodyPr>
          <a:lstStyle/>
          <a:p>
            <a:pPr algn="ctr"/>
            <a:r>
              <a:rPr lang="vi-VN" altLang="en-US" sz="3520" dirty="0">
                <a:gradFill>
                  <a:gsLst>
                    <a:gs pos="0">
                      <a:srgbClr val="012D86"/>
                    </a:gs>
                    <a:gs pos="100000">
                      <a:srgbClr val="0E2557"/>
                    </a:gs>
                  </a:gsLst>
                  <a:lin scaled="0"/>
                </a:gradFill>
                <a:latin typeface="#9Slide03 BoosterNextFYBlack" panose="02000A03000000020004" pitchFamily="2" charset="0"/>
                <a:ea typeface="Segoe UI Black" panose="020B0A02040204020203" pitchFamily="34" charset="0"/>
                <a:sym typeface="+mn-ea"/>
              </a:rPr>
              <a:t>   2</a:t>
            </a:r>
            <a:r>
              <a:rPr lang="en-US" sz="3520" dirty="0">
                <a:gradFill>
                  <a:gsLst>
                    <a:gs pos="0">
                      <a:srgbClr val="012D86"/>
                    </a:gs>
                    <a:gs pos="100000">
                      <a:srgbClr val="0E2557"/>
                    </a:gs>
                  </a:gsLst>
                  <a:lin scaled="0"/>
                </a:gradFill>
                <a:latin typeface="#9Slide03 BoosterNextFYBlack" panose="02000A03000000020004" pitchFamily="2" charset="0"/>
                <a:ea typeface="Segoe UI Black" panose="020B0A02040204020203" pitchFamily="34" charset="0"/>
                <a:sym typeface="+mn-ea"/>
              </a:rPr>
              <a:t>. </a:t>
            </a:r>
            <a:r>
              <a:rPr lang="vi-VN" altLang="en-US" sz="3520" dirty="0">
                <a:gradFill>
                  <a:gsLst>
                    <a:gs pos="0">
                      <a:srgbClr val="012D86"/>
                    </a:gs>
                    <a:gs pos="100000">
                      <a:srgbClr val="0E2557"/>
                    </a:gs>
                  </a:gsLst>
                  <a:lin scaled="0"/>
                </a:gradFill>
                <a:latin typeface="#9Slide03 BoosterNextFYBlack" panose="02000A03000000020004" pitchFamily="2" charset="0"/>
                <a:ea typeface="Segoe UI Black" panose="020B0A02040204020203" pitchFamily="34" charset="0"/>
                <a:sym typeface="+mn-ea"/>
              </a:rPr>
              <a:t>VAI TRÒ CỦA KHOA HỌC TỰ NHIÊN TRONG CUỘC SỐNG</a:t>
            </a:r>
          </a:p>
        </p:txBody>
      </p:sp>
      <p:sp>
        <p:nvSpPr>
          <p:cNvPr id="4" name="Rectangle 9"/>
          <p:cNvSpPr>
            <a:spLocks noChangeArrowheads="1"/>
          </p:cNvSpPr>
          <p:nvPr/>
        </p:nvSpPr>
        <p:spPr bwMode="auto">
          <a:xfrm>
            <a:off x="795655" y="2519045"/>
            <a:ext cx="9055735" cy="521970"/>
          </a:xfrm>
          <a:prstGeom prst="rect">
            <a:avLst/>
          </a:prstGeom>
          <a:extLst>
            <a:ext uri="{91240B29-F687-4F45-9708-019B960494DF}">
              <a14:hiddenLine xmlns:a14="http://schemas.microsoft.com/office/drawing/2010/main" w="38100">
                <a:solidFill>
                  <a:srgbClr val="000000"/>
                </a:solidFill>
                <a:miter lim="800000"/>
                <a:headEnd type="none" w="sm" len="sm"/>
                <a:tailEnd type="none" w="sm" len="sm"/>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US" sz="2800">
                <a:latin typeface="Times New Roman" panose="02020603050405020304" pitchFamily="18" charset="0"/>
                <a:cs typeface="Calibri" panose="020F0502020204030204" charset="0"/>
                <a:sym typeface="+mn-ea"/>
              </a:rPr>
              <a:t>- Hoạt động nghiên cứu khoa học</a:t>
            </a:r>
            <a:endParaRPr lang="vi-VN" altLang="en-US" sz="2800" b="1" dirty="0">
              <a:solidFill>
                <a:schemeClr val="bg1"/>
              </a:solidFill>
              <a:latin typeface="Times New Roman" panose="02020603050405020304" pitchFamily="18" charset="0"/>
              <a:cs typeface="Times New Roman" panose="02020603050405020304" pitchFamily="18" charset="0"/>
              <a:sym typeface="+mn-ea"/>
            </a:endParaRPr>
          </a:p>
        </p:txBody>
      </p:sp>
      <p:sp>
        <p:nvSpPr>
          <p:cNvPr id="5" name="Rectangle 9"/>
          <p:cNvSpPr>
            <a:spLocks noChangeArrowheads="1"/>
          </p:cNvSpPr>
          <p:nvPr/>
        </p:nvSpPr>
        <p:spPr bwMode="auto">
          <a:xfrm>
            <a:off x="1412875" y="1670685"/>
            <a:ext cx="7461250" cy="521970"/>
          </a:xfrm>
          <a:prstGeom prst="rect">
            <a:avLst/>
          </a:prstGeom>
          <a:gradFill>
            <a:gsLst>
              <a:gs pos="0">
                <a:srgbClr val="E30000"/>
              </a:gs>
              <a:gs pos="100000">
                <a:srgbClr val="760303"/>
              </a:gs>
            </a:gsLst>
            <a:lin ang="5400000" scaled="0"/>
          </a:gradFill>
          <a:ln>
            <a:noFill/>
          </a:ln>
          <a:extLs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square">
            <a:spAutoFit/>
          </a:bodyPr>
          <a:lstStyle/>
          <a:p>
            <a:pPr algn="just"/>
            <a:r>
              <a:rPr lang="vi-VN" altLang="en-US" sz="2800" b="1" i="1" dirty="0">
                <a:solidFill>
                  <a:schemeClr val="bg1"/>
                </a:solidFill>
                <a:latin typeface="Times New Roman" panose="02020603050405020304" pitchFamily="18" charset="0"/>
                <a:cs typeface="Times New Roman" panose="02020603050405020304" pitchFamily="18" charset="0"/>
              </a:rPr>
              <a:t>Khoa học tự nhiên có vai trò quan trọng trong:</a:t>
            </a:r>
            <a:r>
              <a:rPr lang="vi-VN" altLang="en-US" sz="2800" b="1" dirty="0">
                <a:solidFill>
                  <a:schemeClr val="bg1"/>
                </a:solidFill>
                <a:latin typeface="Times New Roman" panose="02020603050405020304" pitchFamily="18" charset="0"/>
                <a:cs typeface="Times New Roman" panose="02020603050405020304" pitchFamily="18" charset="0"/>
                <a:sym typeface="+mn-ea"/>
              </a:rPr>
              <a:t>  </a:t>
            </a:r>
          </a:p>
        </p:txBody>
      </p:sp>
      <p:sp>
        <p:nvSpPr>
          <p:cNvPr id="16" name="Rectangle 9"/>
          <p:cNvSpPr>
            <a:spLocks noChangeArrowheads="1"/>
          </p:cNvSpPr>
          <p:nvPr/>
        </p:nvSpPr>
        <p:spPr bwMode="auto">
          <a:xfrm>
            <a:off x="748665" y="3296285"/>
            <a:ext cx="9149080" cy="521970"/>
          </a:xfrm>
          <a:prstGeom prst="rect">
            <a:avLst/>
          </a:prstGeom>
          <a:extLst>
            <a:ext uri="{91240B29-F687-4F45-9708-019B960494DF}">
              <a14:hiddenLine xmlns:a14="http://schemas.microsoft.com/office/drawing/2010/main" w="38100">
                <a:solidFill>
                  <a:srgbClr val="000000"/>
                </a:solidFill>
                <a:miter lim="800000"/>
                <a:headEnd type="none" w="sm" len="sm"/>
                <a:tailEnd type="none" w="sm" len="sm"/>
              </a14:hiddenLine>
            </a:ext>
          </a:extLst>
        </p:spPr>
        <p:style>
          <a:lnRef idx="2">
            <a:schemeClr val="accent1"/>
          </a:lnRef>
          <a:fillRef idx="1">
            <a:schemeClr val="lt1"/>
          </a:fillRef>
          <a:effectRef idx="0">
            <a:schemeClr val="accent1"/>
          </a:effectRef>
          <a:fontRef idx="minor">
            <a:schemeClr val="dk1"/>
          </a:fontRef>
        </p:style>
        <p:txBody>
          <a:bodyPr wrap="square">
            <a:spAutoFit/>
          </a:bodyPr>
          <a:lstStyle/>
          <a:p>
            <a:pPr algn="l"/>
            <a:r>
              <a:rPr lang="en-US" sz="2800">
                <a:latin typeface="Times New Roman" panose="02020603050405020304" pitchFamily="18" charset="0"/>
                <a:cs typeface="Calibri" panose="020F0502020204030204" charset="0"/>
                <a:sym typeface="+mn-ea"/>
              </a:rPr>
              <a:t>- Nâng cao nhân thức của con người về thế giới tự nhiên.</a:t>
            </a:r>
            <a:endParaRPr lang="vi-VN" altLang="en-US" sz="2800" b="1" dirty="0">
              <a:solidFill>
                <a:schemeClr val="bg1"/>
              </a:solidFill>
              <a:latin typeface="Times New Roman" panose="02020603050405020304" pitchFamily="18" charset="0"/>
              <a:cs typeface="Times New Roman" panose="02020603050405020304" pitchFamily="18" charset="0"/>
              <a:sym typeface="+mn-ea"/>
            </a:endParaRPr>
          </a:p>
        </p:txBody>
      </p:sp>
      <p:sp>
        <p:nvSpPr>
          <p:cNvPr id="17" name="Rectangle 9"/>
          <p:cNvSpPr>
            <a:spLocks noChangeArrowheads="1"/>
          </p:cNvSpPr>
          <p:nvPr/>
        </p:nvSpPr>
        <p:spPr bwMode="auto">
          <a:xfrm>
            <a:off x="748665" y="4099560"/>
            <a:ext cx="9149080" cy="521970"/>
          </a:xfrm>
          <a:prstGeom prst="rect">
            <a:avLst/>
          </a:prstGeom>
          <a:extLst>
            <a:ext uri="{91240B29-F687-4F45-9708-019B960494DF}">
              <a14:hiddenLine xmlns:a14="http://schemas.microsoft.com/office/drawing/2010/main" w="38100">
                <a:solidFill>
                  <a:srgbClr val="000000"/>
                </a:solidFill>
                <a:miter lim="800000"/>
                <a:headEnd type="none" w="sm" len="sm"/>
                <a:tailEnd type="none" w="sm" len="sm"/>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p>
            <a:pPr algn="l"/>
            <a:r>
              <a:rPr lang="en-US" sz="2800">
                <a:latin typeface="Times New Roman" panose="02020603050405020304" pitchFamily="18" charset="0"/>
                <a:cs typeface="Calibri" panose="020F0502020204030204" charset="0"/>
                <a:sym typeface="+mn-ea"/>
              </a:rPr>
              <a:t>- Ứng dụng công nghệ vào cuộc sống, sản xuất, kinh doanh.</a:t>
            </a:r>
            <a:endParaRPr lang="vi-VN" altLang="en-US" sz="2800" b="1" dirty="0">
              <a:solidFill>
                <a:schemeClr val="bg1"/>
              </a:solidFill>
              <a:latin typeface="Times New Roman" panose="02020603050405020304" pitchFamily="18" charset="0"/>
              <a:cs typeface="Times New Roman" panose="02020603050405020304" pitchFamily="18" charset="0"/>
              <a:sym typeface="+mn-ea"/>
            </a:endParaRPr>
          </a:p>
        </p:txBody>
      </p:sp>
      <p:sp>
        <p:nvSpPr>
          <p:cNvPr id="19" name="Rectangle 9"/>
          <p:cNvSpPr>
            <a:spLocks noChangeArrowheads="1"/>
          </p:cNvSpPr>
          <p:nvPr/>
        </p:nvSpPr>
        <p:spPr bwMode="auto">
          <a:xfrm>
            <a:off x="749300" y="4881880"/>
            <a:ext cx="9149080" cy="521970"/>
          </a:xfrm>
          <a:prstGeom prst="rect">
            <a:avLst/>
          </a:prstGeom>
          <a:extLst>
            <a:ext uri="{91240B29-F687-4F45-9708-019B960494DF}">
              <a14:hiddenLine xmlns:a14="http://schemas.microsoft.com/office/drawing/2010/main" w="38100">
                <a:solidFill>
                  <a:srgbClr val="000000"/>
                </a:solidFill>
                <a:miter lim="800000"/>
                <a:headEnd type="none" w="sm" len="sm"/>
                <a:tailEnd type="none" w="sm" len="sm"/>
              </a14:hiddenLine>
            </a:ext>
          </a:extLst>
        </p:spPr>
        <p:style>
          <a:lnRef idx="2">
            <a:schemeClr val="accent5"/>
          </a:lnRef>
          <a:fillRef idx="1">
            <a:schemeClr val="lt1"/>
          </a:fillRef>
          <a:effectRef idx="0">
            <a:schemeClr val="accent5"/>
          </a:effectRef>
          <a:fontRef idx="minor">
            <a:schemeClr val="dk1"/>
          </a:fontRef>
        </p:style>
        <p:txBody>
          <a:bodyPr wrap="square">
            <a:spAutoFit/>
          </a:bodyPr>
          <a:lstStyle/>
          <a:p>
            <a:pPr algn="l"/>
            <a:r>
              <a:rPr lang="en-US" sz="2800">
                <a:latin typeface="Times New Roman" panose="02020603050405020304" pitchFamily="18" charset="0"/>
                <a:cs typeface="Calibri" panose="020F0502020204030204" charset="0"/>
                <a:sym typeface="+mn-ea"/>
              </a:rPr>
              <a:t>- Chăm sóc sức khỏe con người.</a:t>
            </a:r>
            <a:endParaRPr lang="vi-VN" altLang="en-US" sz="2800" b="1" dirty="0">
              <a:solidFill>
                <a:schemeClr val="bg1"/>
              </a:solidFill>
              <a:latin typeface="Times New Roman" panose="02020603050405020304" pitchFamily="18" charset="0"/>
              <a:cs typeface="Times New Roman" panose="02020603050405020304" pitchFamily="18" charset="0"/>
              <a:sym typeface="+mn-ea"/>
            </a:endParaRPr>
          </a:p>
        </p:txBody>
      </p:sp>
      <p:sp>
        <p:nvSpPr>
          <p:cNvPr id="20" name="Rectangle 9"/>
          <p:cNvSpPr>
            <a:spLocks noChangeArrowheads="1"/>
          </p:cNvSpPr>
          <p:nvPr/>
        </p:nvSpPr>
        <p:spPr bwMode="auto">
          <a:xfrm>
            <a:off x="749300" y="5602605"/>
            <a:ext cx="9149080" cy="521970"/>
          </a:xfrm>
          <a:prstGeom prst="rect">
            <a:avLst/>
          </a:prstGeom>
          <a:extLst>
            <a:ext uri="{91240B29-F687-4F45-9708-019B960494DF}">
              <a14:hiddenLine xmlns:a14="http://schemas.microsoft.com/office/drawing/2010/main" w="38100">
                <a:solidFill>
                  <a:srgbClr val="000000"/>
                </a:solidFill>
                <a:miter lim="800000"/>
                <a:headEnd type="none" w="sm" len="sm"/>
                <a:tailEnd type="none" w="sm" len="sm"/>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800">
                <a:latin typeface="Times New Roman" panose="02020603050405020304" pitchFamily="18" charset="0"/>
                <a:cs typeface="Calibri" panose="020F0502020204030204" charset="0"/>
                <a:sym typeface="+mn-ea"/>
              </a:rPr>
              <a:t>- Bảo vệ môi trường và phát triển bền vững.</a:t>
            </a:r>
            <a:endParaRPr lang="vi-VN" altLang="en-US" sz="2800" b="1" dirty="0">
              <a:solidFill>
                <a:schemeClr val="bg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6" grpId="0" bldLvl="0" animBg="1"/>
      <p:bldP spid="17" grpId="0" bldLvl="0" animBg="1"/>
      <p:bldP spid="19" grpId="0" bldLvl="0" animBg="1"/>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45"/>
        <p:cNvGrpSpPr/>
        <p:nvPr/>
      </p:nvGrpSpPr>
      <p:grpSpPr>
        <a:xfrm>
          <a:off x="0" y="0"/>
          <a:ext cx="0" cy="0"/>
          <a:chOff x="0" y="0"/>
          <a:chExt cx="0" cy="0"/>
        </a:xfrm>
      </p:grpSpPr>
      <p:sp>
        <p:nvSpPr>
          <p:cNvPr id="7852" name="Google Shape;7852;p51"/>
          <p:cNvSpPr txBox="1">
            <a:spLocks noGrp="1"/>
          </p:cNvSpPr>
          <p:nvPr>
            <p:ph type="title"/>
          </p:nvPr>
        </p:nvSpPr>
        <p:spPr>
          <a:xfrm>
            <a:off x="1141730" y="0"/>
            <a:ext cx="8275955" cy="1339850"/>
          </a:xfrm>
          <a:prstGeom prst="rect">
            <a:avLst/>
          </a:prstGeom>
        </p:spPr>
        <p:txBody>
          <a:bodyPr spcFirstLastPara="1" wrap="square" lIns="100567" tIns="100567" rIns="100567" bIns="100567" anchor="ctr" anchorCtr="0">
            <a:noAutofit/>
          </a:bodyPr>
          <a:lstStyle/>
          <a:p>
            <a:pPr lvl="0"/>
            <a:r>
              <a:rPr lang="vi-VN" altLang="en-GB" dirty="0">
                <a:solidFill>
                  <a:srgbClr val="008000"/>
                </a:solidFill>
                <a:latin typeface="#9Slide03 IcielPanton Black" panose="00000A00000000000000" pitchFamily="2" charset="0"/>
              </a:rPr>
              <a:t>Hệ thống </a:t>
            </a:r>
            <a:br>
              <a:rPr lang="vi-VN" altLang="en-GB" dirty="0">
                <a:solidFill>
                  <a:srgbClr val="008000"/>
                </a:solidFill>
                <a:latin typeface="#9Slide03 IcielPanton Black" panose="00000A00000000000000" pitchFamily="2" charset="0"/>
              </a:rPr>
            </a:br>
            <a:r>
              <a:rPr lang="vi-VN" altLang="en-GB" dirty="0">
                <a:solidFill>
                  <a:srgbClr val="008000"/>
                </a:solidFill>
                <a:latin typeface="#9Slide03 IcielPanton Black" panose="00000A00000000000000" pitchFamily="2" charset="0"/>
              </a:rPr>
              <a:t>tưới nước tự động</a:t>
            </a:r>
          </a:p>
        </p:txBody>
      </p:sp>
      <p:cxnSp>
        <p:nvCxnSpPr>
          <p:cNvPr id="7858" name="Google Shape;7858;p51"/>
          <p:cNvCxnSpPr/>
          <p:nvPr/>
        </p:nvCxnSpPr>
        <p:spPr>
          <a:xfrm>
            <a:off x="3810635" y="3302635"/>
            <a:ext cx="884555" cy="860425"/>
          </a:xfrm>
          <a:prstGeom prst="bentConnector3">
            <a:avLst>
              <a:gd name="adj1" fmla="val 50036"/>
            </a:avLst>
          </a:prstGeom>
          <a:noFill/>
          <a:ln w="19050" cap="flat" cmpd="sng">
            <a:solidFill>
              <a:srgbClr val="FB6A5F"/>
            </a:solidFill>
            <a:prstDash val="solid"/>
            <a:round/>
            <a:headEnd type="oval" w="med" len="med"/>
            <a:tailEnd type="none" w="med" len="med"/>
          </a:ln>
        </p:spPr>
      </p:cxnSp>
      <p:sp>
        <p:nvSpPr>
          <p:cNvPr id="27" name="Subtitle 1"/>
          <p:cNvSpPr>
            <a:spLocks noGrp="1"/>
          </p:cNvSpPr>
          <p:nvPr>
            <p:ph type="subTitle" idx="3"/>
          </p:nvPr>
        </p:nvSpPr>
        <p:spPr>
          <a:xfrm>
            <a:off x="802640" y="2954655"/>
            <a:ext cx="2919095" cy="707390"/>
          </a:xfrm>
        </p:spPr>
        <p:txBody>
          <a:bodyPr/>
          <a:lstStyle/>
          <a:p>
            <a:pPr marL="0" indent="0" algn="just"/>
            <a:r>
              <a:rPr lang="vi-VN" altLang="en-US" sz="1980">
                <a:solidFill>
                  <a:srgbClr val="002060"/>
                </a:solidFill>
                <a:latin typeface="#9Slide03 Arima Madurai Black" panose="00000A00000000000000" pitchFamily="2" charset="0"/>
                <a:cs typeface="#9Slide03 Arima Madurai Black" panose="00000A00000000000000" pitchFamily="2" charset="0"/>
              </a:rPr>
              <a:t>S</a:t>
            </a:r>
            <a:r>
              <a:rPr lang="en-US" sz="1980">
                <a:solidFill>
                  <a:srgbClr val="002060"/>
                </a:solidFill>
                <a:latin typeface="#9Slide03 Arima Madurai Black" panose="00000A00000000000000" pitchFamily="2" charset="0"/>
                <a:cs typeface="#9Slide03 Arima Madurai Black" panose="00000A00000000000000" pitchFamily="2" charset="0"/>
              </a:rPr>
              <a:t>ẽ giúp bà con nông dân giảm sức lao động</a:t>
            </a:r>
          </a:p>
        </p:txBody>
      </p:sp>
      <p:pic>
        <p:nvPicPr>
          <p:cNvPr id="5" name="Picture 4" descr="he-thong-tuoi-tu-dong-nong-nghiep"/>
          <p:cNvPicPr>
            <a:picLocks noChangeAspect="1"/>
          </p:cNvPicPr>
          <p:nvPr/>
        </p:nvPicPr>
        <p:blipFill>
          <a:blip r:embed="rId3"/>
          <a:stretch>
            <a:fillRect/>
          </a:stretch>
        </p:blipFill>
        <p:spPr>
          <a:xfrm>
            <a:off x="4773930" y="2701290"/>
            <a:ext cx="5157470" cy="3424555"/>
          </a:xfrm>
          <a:prstGeom prst="rect">
            <a:avLst/>
          </a:prstGeom>
        </p:spPr>
      </p:pic>
      <p:pic>
        <p:nvPicPr>
          <p:cNvPr id="6" name="Picture 5" descr="Sherlock Holmes Look Sticker by Aminal Stickers"/>
          <p:cNvPicPr>
            <a:picLocks noChangeAspect="1" noChangeArrowheads="1" noCrop="1"/>
          </p:cNvPicPr>
          <p:nvPr/>
        </p:nvPicPr>
        <p:blipFill>
          <a:blip r:embed="rId4"/>
          <a:srcRect/>
          <a:stretch>
            <a:fillRect/>
          </a:stretch>
        </p:blipFill>
        <p:spPr bwMode="auto">
          <a:xfrm>
            <a:off x="-100330" y="1409065"/>
            <a:ext cx="1545590" cy="154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4281805" y="6125845"/>
            <a:ext cx="5776595" cy="737235"/>
          </a:xfrm>
          <a:prstGeom prst="rect">
            <a:avLst/>
          </a:prstGeom>
          <a:noFill/>
          <a:ln w="9525">
            <a:noFill/>
          </a:ln>
        </p:spPr>
        <p:txBody>
          <a:bodyPr wrap="square">
            <a:spAutoFit/>
          </a:bodyPr>
          <a:lstStyle/>
          <a:p>
            <a:pPr indent="0" algn="ctr"/>
            <a:r>
              <a:rPr lang="en-US" sz="2200" b="1">
                <a:latin typeface="Times New Roman" panose="02020603050405020304" pitchFamily="18" charset="0"/>
                <a:ea typeface="SimSun" panose="02010600030101010101" pitchFamily="2" charset="-122"/>
              </a:rPr>
              <a:t> </a:t>
            </a:r>
            <a:r>
              <a:rPr lang="en-US" sz="2000" b="1">
                <a:latin typeface="Times New Roman" panose="02020603050405020304" pitchFamily="18" charset="0"/>
                <a:ea typeface="SimSun" panose="02010600030101010101" pitchFamily="2" charset="-122"/>
              </a:rPr>
              <a:t>Hệ thống tưới nước tự động được bà con nông dân </a:t>
            </a:r>
          </a:p>
          <a:p>
            <a:pPr indent="0" algn="ctr"/>
            <a:r>
              <a:rPr lang="en-US" sz="2000" b="1">
                <a:latin typeface="Times New Roman" panose="02020603050405020304" pitchFamily="18" charset="0"/>
                <a:ea typeface="SimSun" panose="02010600030101010101" pitchFamily="2" charset="-122"/>
              </a:rPr>
              <a:t>lắp đặt để tưới tiêu quy mô lớn. </a:t>
            </a:r>
          </a:p>
        </p:txBody>
      </p:sp>
      <p:sp>
        <p:nvSpPr>
          <p:cNvPr id="73" name="Rounded Rectangle 72"/>
          <p:cNvSpPr/>
          <p:nvPr/>
        </p:nvSpPr>
        <p:spPr>
          <a:xfrm>
            <a:off x="1323975" y="1562735"/>
            <a:ext cx="3449955" cy="11379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indent="0" algn="ctr"/>
            <a:r>
              <a:rPr lang="en-US" sz="2200">
                <a:solidFill>
                  <a:srgbClr val="7030A0"/>
                </a:solidFill>
                <a:latin typeface="#9Slide03 Arima Madurai Black" panose="00000A00000000000000" pitchFamily="2" charset="0"/>
                <a:cs typeface="#9Slide03 Arima Madurai Black" panose="00000A00000000000000" pitchFamily="2" charset="0"/>
                <a:sym typeface="+mn-ea"/>
              </a:rPr>
              <a:t>Hãy cho biết vai trò nào của khoa học tự nhiên trong hoạt động </a:t>
            </a:r>
            <a:r>
              <a:rPr lang="vi-VN" altLang="en-US" sz="2200">
                <a:solidFill>
                  <a:srgbClr val="7030A0"/>
                </a:solidFill>
                <a:latin typeface="#9Slide03 Arima Madurai Black" panose="00000A00000000000000" pitchFamily="2" charset="0"/>
                <a:cs typeface="#9Slide03 Arima Madurai Black" panose="00000A00000000000000" pitchFamily="2" charset="0"/>
                <a:sym typeface="+mn-ea"/>
              </a:rPr>
              <a:t>sau</a:t>
            </a:r>
            <a:r>
              <a:rPr lang="en-US" sz="2200">
                <a:solidFill>
                  <a:srgbClr val="7030A0"/>
                </a:solidFill>
                <a:latin typeface="#9Slide03 Arima Madurai Black" panose="00000A00000000000000" pitchFamily="2" charset="0"/>
                <a:cs typeface="#9Slide03 Arima Madurai Black" panose="00000A00000000000000" pitchFamily="2" charset="0"/>
                <a:sym typeface="+mn-ea"/>
              </a:rPr>
              <a:t>?</a:t>
            </a:r>
            <a:endParaRPr lang="en-US" sz="2200" b="1">
              <a:solidFill>
                <a:srgbClr val="7030A0"/>
              </a:solidFill>
              <a:latin typeface="#9Slide03 Arima Madurai Black" panose="00000A00000000000000" pitchFamily="2" charset="0"/>
              <a:cs typeface="#9Slide03 Arima Madurai Black" panose="00000A00000000000000" pitchFamily="2" charset="0"/>
              <a:sym typeface="+mn-ea"/>
            </a:endParaRPr>
          </a:p>
        </p:txBody>
      </p:sp>
      <p:cxnSp>
        <p:nvCxnSpPr>
          <p:cNvPr id="7" name="Google Shape;7859;p51"/>
          <p:cNvCxnSpPr/>
          <p:nvPr/>
        </p:nvCxnSpPr>
        <p:spPr>
          <a:xfrm>
            <a:off x="3299460" y="4007485"/>
            <a:ext cx="1418590" cy="496570"/>
          </a:xfrm>
          <a:prstGeom prst="bentConnector3">
            <a:avLst>
              <a:gd name="adj1" fmla="val 50045"/>
            </a:avLst>
          </a:prstGeom>
          <a:noFill/>
          <a:ln w="19050" cap="flat" cmpd="sng">
            <a:solidFill>
              <a:schemeClr val="accent4"/>
            </a:solidFill>
            <a:prstDash val="solid"/>
            <a:round/>
            <a:headEnd type="oval" w="med" len="med"/>
            <a:tailEnd type="none" w="med" len="med"/>
          </a:ln>
        </p:spPr>
      </p:cxnSp>
      <p:sp>
        <p:nvSpPr>
          <p:cNvPr id="8" name="Subtitle 1"/>
          <p:cNvSpPr>
            <a:spLocks noGrp="1"/>
          </p:cNvSpPr>
          <p:nvPr/>
        </p:nvSpPr>
        <p:spPr>
          <a:xfrm>
            <a:off x="534670" y="3848735"/>
            <a:ext cx="2919095" cy="396240"/>
          </a:xfrm>
          <a:prstGeom prst="rect">
            <a:avLst/>
          </a:prstGeom>
        </p:spPr>
        <p:txBody>
          <a:bodyPr vert="horz" wrap="square" lIns="91425" tIns="91425" rIns="91425" bIns="91425" rtlCol="0" anchor="ctr" anchorCtr="0">
            <a:noAutofit/>
          </a:bodyPr>
          <a:lstStyle>
            <a:lvl1pPr marL="228600" lvl="0" indent="-228600" algn="r" defTabSz="914400" rtl="0" eaLnBrk="1" latinLnBrk="0" hangingPunct="1">
              <a:lnSpc>
                <a:spcPct val="100000"/>
              </a:lnSpc>
              <a:spcBef>
                <a:spcPts val="0"/>
              </a:spcBef>
              <a:spcAft>
                <a:spcPts val="0"/>
              </a:spcAft>
              <a:buSzPts val="1400"/>
              <a:buFont typeface="Arial" panose="020B0604020202020204" pitchFamily="34" charset="0"/>
              <a:buNone/>
              <a:defRPr sz="1540" kern="1200">
                <a:solidFill>
                  <a:schemeClr val="tx1"/>
                </a:solidFill>
                <a:latin typeface="+mn-lt"/>
                <a:ea typeface="+mn-ea"/>
                <a:cs typeface="+mn-cs"/>
              </a:defRPr>
            </a:lvl1pPr>
            <a:lvl2pPr marL="685800" lvl="1" indent="-228600" algn="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indent="0" algn="just"/>
            <a:r>
              <a:rPr lang="vi-VN" sz="1980">
                <a:solidFill>
                  <a:srgbClr val="002060"/>
                </a:solidFill>
                <a:latin typeface="#9Slide03 Arima Madurai Black" panose="00000A00000000000000" pitchFamily="2" charset="0"/>
                <a:cs typeface="#9Slide03 Arima Madurai Black" panose="00000A00000000000000" pitchFamily="2" charset="0"/>
              </a:rPr>
              <a:t>G</a:t>
            </a:r>
            <a:r>
              <a:rPr sz="1980">
                <a:solidFill>
                  <a:srgbClr val="002060"/>
                </a:solidFill>
                <a:latin typeface="#9Slide03 Arima Madurai Black" panose="00000A00000000000000" pitchFamily="2" charset="0"/>
                <a:cs typeface="#9Slide03 Arima Madurai Black" panose="00000A00000000000000" pitchFamily="2" charset="0"/>
              </a:rPr>
              <a:t>iảm nguồn nước tưới</a:t>
            </a:r>
          </a:p>
        </p:txBody>
      </p:sp>
      <p:cxnSp>
        <p:nvCxnSpPr>
          <p:cNvPr id="9" name="Google Shape;7859;p51"/>
          <p:cNvCxnSpPr/>
          <p:nvPr/>
        </p:nvCxnSpPr>
        <p:spPr>
          <a:xfrm>
            <a:off x="3355340" y="4803140"/>
            <a:ext cx="1418590" cy="496570"/>
          </a:xfrm>
          <a:prstGeom prst="bentConnector3">
            <a:avLst>
              <a:gd name="adj1" fmla="val 98657"/>
            </a:avLst>
          </a:prstGeom>
          <a:noFill/>
          <a:ln w="19050" cap="flat" cmpd="sng">
            <a:solidFill>
              <a:schemeClr val="accent4"/>
            </a:solidFill>
            <a:prstDash val="solid"/>
            <a:round/>
            <a:headEnd type="oval" w="med" len="med"/>
            <a:tailEnd type="none" w="med" len="med"/>
          </a:ln>
        </p:spPr>
      </p:cxnSp>
      <p:sp>
        <p:nvSpPr>
          <p:cNvPr id="10" name="Subtitle 1"/>
          <p:cNvSpPr>
            <a:spLocks noGrp="1"/>
          </p:cNvSpPr>
          <p:nvPr/>
        </p:nvSpPr>
        <p:spPr>
          <a:xfrm>
            <a:off x="137160" y="4586605"/>
            <a:ext cx="3218180" cy="396240"/>
          </a:xfrm>
          <a:prstGeom prst="rect">
            <a:avLst/>
          </a:prstGeom>
        </p:spPr>
        <p:txBody>
          <a:bodyPr vert="horz" wrap="square" lIns="91425" tIns="91425" rIns="91425" bIns="91425" rtlCol="0" anchor="ctr" anchorCtr="0">
            <a:noAutofit/>
          </a:bodyPr>
          <a:lstStyle>
            <a:lvl1pPr marL="228600" lvl="0" indent="-228600" algn="r" defTabSz="914400" rtl="0" eaLnBrk="1" latinLnBrk="0" hangingPunct="1">
              <a:lnSpc>
                <a:spcPct val="100000"/>
              </a:lnSpc>
              <a:spcBef>
                <a:spcPts val="0"/>
              </a:spcBef>
              <a:spcAft>
                <a:spcPts val="0"/>
              </a:spcAft>
              <a:buSzPts val="1400"/>
              <a:buFont typeface="Arial" panose="020B0604020202020204" pitchFamily="34" charset="0"/>
              <a:buNone/>
              <a:defRPr sz="1540" kern="1200">
                <a:solidFill>
                  <a:schemeClr val="tx1"/>
                </a:solidFill>
                <a:latin typeface="+mn-lt"/>
                <a:ea typeface="+mn-ea"/>
                <a:cs typeface="+mn-cs"/>
              </a:defRPr>
            </a:lvl1pPr>
            <a:lvl2pPr marL="685800" lvl="1" indent="-228600" algn="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indent="0" algn="just"/>
            <a:r>
              <a:rPr lang="vi-VN" sz="1980">
                <a:solidFill>
                  <a:srgbClr val="002060"/>
                </a:solidFill>
                <a:latin typeface="#9Slide03 Arima Madurai Black" panose="00000A00000000000000" pitchFamily="2" charset="0"/>
                <a:cs typeface="#9Slide03 Arima Madurai Black" panose="00000A00000000000000" pitchFamily="2" charset="0"/>
              </a:rPr>
              <a:t>T</a:t>
            </a:r>
            <a:r>
              <a:rPr sz="1980">
                <a:solidFill>
                  <a:srgbClr val="002060"/>
                </a:solidFill>
                <a:latin typeface="#9Slide03 Arima Madurai Black" panose="00000A00000000000000" pitchFamily="2" charset="0"/>
                <a:cs typeface="#9Slide03 Arima Madurai Black" panose="00000A00000000000000" pitchFamily="2" charset="0"/>
              </a:rPr>
              <a:t>ăng năng suất cây trổng</a:t>
            </a:r>
          </a:p>
        </p:txBody>
      </p:sp>
      <p:sp>
        <p:nvSpPr>
          <p:cNvPr id="11" name="Text Box 10"/>
          <p:cNvSpPr txBox="1"/>
          <p:nvPr/>
        </p:nvSpPr>
        <p:spPr>
          <a:xfrm>
            <a:off x="137160" y="5203825"/>
            <a:ext cx="4287520" cy="1198880"/>
          </a:xfrm>
          <a:prstGeom prst="rect">
            <a:avLst/>
          </a:prstGeom>
          <a:noFill/>
          <a:ln w="9525">
            <a:noFill/>
          </a:ln>
        </p:spPr>
        <p:txBody>
          <a:bodyPr wrap="square">
            <a:spAutoFit/>
            <a:scene3d>
              <a:camera prst="orthographicFront"/>
              <a:lightRig rig="threePt" dir="t"/>
            </a:scene3d>
          </a:bodyPr>
          <a:lstStyle/>
          <a:p>
            <a:pPr indent="0"/>
            <a:r>
              <a:rPr lang="en-US" b="1">
                <a:solidFill>
                  <a:srgbClr val="008000"/>
                </a:solidFill>
                <a:effectLst/>
                <a:latin typeface="Times New Roman" panose="02020603050405020304" pitchFamily="18" charset="0"/>
                <a:cs typeface="Segoe UI" panose="020B0502040204020203" charset="0"/>
              </a:rPr>
              <a:t>Kĩ thuật này bắt nguồn từ việc hiểu biết để chuyển đổi khoa học tự nhiên thành công nghệ, nhằm ứng dụng trong sản xuất và kinh doanh.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306070" y="6042025"/>
            <a:ext cx="9631680" cy="521970"/>
          </a:xfrm>
          <a:prstGeom prst="rect">
            <a:avLst/>
          </a:prstGeom>
          <a:noFill/>
          <a:ln w="9525">
            <a:noFill/>
          </a:ln>
        </p:spPr>
        <p:txBody>
          <a:bodyPr wrap="square">
            <a:spAutoFit/>
            <a:scene3d>
              <a:camera prst="orthographicFront"/>
              <a:lightRig rig="threePt" dir="t"/>
            </a:scene3d>
          </a:bodyPr>
          <a:lstStyle/>
          <a:p>
            <a:pPr indent="0"/>
            <a:r>
              <a:rPr lang="en-US" sz="2800" b="0"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Lợi ích và tác hại của các ứng dụng khoa học tự nhiên</a:t>
            </a:r>
          </a:p>
        </p:txBody>
      </p:sp>
      <p:pic>
        <p:nvPicPr>
          <p:cNvPr id="4" name="Picture 82"/>
          <p:cNvPicPr>
            <a:picLocks noGrp="1" noChangeAspect="1" noChangeArrowheads="1"/>
          </p:cNvPicPr>
          <p:nvPr>
            <p:ph type="pic" sz="quarter" idx="10"/>
          </p:nvPr>
        </p:nvPicPr>
        <p:blipFill>
          <a:blip r:embed="rId2">
            <a:lum bright="-12000" contrast="18000"/>
            <a:extLst>
              <a:ext uri="{28A0092B-C50C-407E-A947-70E740481C1C}">
                <a14:useLocalDpi xmlns:a14="http://schemas.microsoft.com/office/drawing/2010/main" val="0"/>
              </a:ext>
            </a:extLst>
          </a:blip>
          <a:srcRect/>
          <a:stretch>
            <a:fillRect/>
          </a:stretch>
        </p:blipFill>
        <p:spPr>
          <a:xfrm>
            <a:off x="306070" y="1096010"/>
            <a:ext cx="9435465" cy="46666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p:nvPr/>
        </p:nvPicPr>
        <p:blipFill>
          <a:blip r:embed="rId2"/>
          <a:stretch>
            <a:fillRect/>
          </a:stretch>
        </p:blipFill>
        <p:spPr>
          <a:xfrm>
            <a:off x="1195705" y="538480"/>
            <a:ext cx="438150" cy="387350"/>
          </a:xfrm>
          <a:prstGeom prst="rect">
            <a:avLst/>
          </a:prstGeom>
          <a:noFill/>
          <a:ln w="9525">
            <a:noFill/>
          </a:ln>
        </p:spPr>
      </p:pic>
      <p:sp>
        <p:nvSpPr>
          <p:cNvPr id="103" name="Text Box 102"/>
          <p:cNvSpPr txBox="1"/>
          <p:nvPr/>
        </p:nvSpPr>
        <p:spPr>
          <a:xfrm>
            <a:off x="1947545" y="440055"/>
            <a:ext cx="5080000" cy="583565"/>
          </a:xfrm>
          <a:prstGeom prst="rect">
            <a:avLst/>
          </a:prstGeom>
          <a:noFill/>
          <a:ln w="9525">
            <a:noFill/>
          </a:ln>
        </p:spPr>
        <p:txBody>
          <a:bodyPr>
            <a:spAutoFit/>
          </a:bodyPr>
          <a:lstStyle/>
          <a:p>
            <a:pPr indent="0"/>
            <a:r>
              <a:rPr lang="en-US" sz="3200" b="1" i="1">
                <a:solidFill>
                  <a:srgbClr val="0000FF"/>
                </a:solidFill>
                <a:latin typeface="Times New Roman" panose="02020603050405020304" pitchFamily="18" charset="0"/>
                <a:cs typeface="Calibri" panose="020F0502020204030204" charset="0"/>
              </a:rPr>
              <a:t>Em có biết?</a:t>
            </a:r>
          </a:p>
        </p:txBody>
      </p:sp>
      <p:sp>
        <p:nvSpPr>
          <p:cNvPr id="4" name="Text Box 3"/>
          <p:cNvSpPr txBox="1"/>
          <p:nvPr/>
        </p:nvSpPr>
        <p:spPr>
          <a:xfrm>
            <a:off x="523240" y="1023620"/>
            <a:ext cx="9342120" cy="1198880"/>
          </a:xfrm>
          <a:prstGeom prst="rect">
            <a:avLst/>
          </a:prstGeom>
          <a:noFill/>
          <a:ln w="9525">
            <a:noFill/>
          </a:ln>
        </p:spPr>
        <p:txBody>
          <a:bodyPr wrap="square">
            <a:spAutoFit/>
            <a:scene3d>
              <a:camera prst="orthographicFront"/>
              <a:lightRig rig="threePt" dir="t"/>
            </a:scene3d>
          </a:bodyPr>
          <a:lstStyle/>
          <a:p>
            <a:pPr indent="0"/>
            <a:r>
              <a:rPr lang="en-US" sz="2400" b="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Nhờ những thành tựu to lớn của khoa học và công nghệ mà trong thời gian qua, con người đã có những bước tiến lớn trên con đường chinh phục vũ trụ. Sau đây là một số mốc thời gian về chinh phục vũ trụ của con người: </a:t>
            </a:r>
          </a:p>
        </p:txBody>
      </p:sp>
      <p:sp>
        <p:nvSpPr>
          <p:cNvPr id="104" name="Text Box 103"/>
          <p:cNvSpPr txBox="1"/>
          <p:nvPr/>
        </p:nvSpPr>
        <p:spPr>
          <a:xfrm>
            <a:off x="302260" y="2321560"/>
            <a:ext cx="9324340" cy="3784600"/>
          </a:xfrm>
          <a:prstGeom prst="rect">
            <a:avLst/>
          </a:prstGeom>
          <a:noFill/>
          <a:ln w="9525">
            <a:noFill/>
          </a:ln>
        </p:spPr>
        <p:txBody>
          <a:bodyPr wrap="square">
            <a:spAutoFit/>
            <a:scene3d>
              <a:camera prst="orthographicFront"/>
              <a:lightRig rig="threePt" dir="t"/>
            </a:scene3d>
          </a:bodyPr>
          <a:lstStyle/>
          <a:p>
            <a:pPr indent="0"/>
            <a:r>
              <a:rPr lang="en-US" sz="2400" b="0">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1. Năm 1957, nước Nga (Liên Xô cũ) phóng thành công vệ tinh nhân tạo đầu tiên của Trái Đất Spút-nhích (Sputnik), mở đầu cho thời kì chinh phục vũ trụ của con người.</a:t>
            </a:r>
            <a:endPar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endParaRPr>
          </a:p>
          <a:p>
            <a:pPr indent="0"/>
            <a:r>
              <a:rPr lang="en-US" sz="2400" b="0">
                <a:gradFill>
                  <a:gsLst>
                    <a:gs pos="0">
                      <a:srgbClr val="E30000"/>
                    </a:gs>
                    <a:gs pos="100000">
                      <a:srgbClr val="760303"/>
                    </a:gs>
                  </a:gsLst>
                  <a:lin scaled="0"/>
                </a:gra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2. Năm 1961, Ga-ga-rin (Gagarin), người Nga, phi công vũ trụ đầu tiên của loài người bay vòng quanh Trái Đất trên tàu vũ trụ Vô-xtốc  (Vostok) 1 (Phương Đông 1).</a:t>
            </a:r>
            <a:endPar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endParaRPr>
          </a:p>
          <a:p>
            <a:pPr indent="0"/>
            <a:r>
              <a:rPr lang="en-US" sz="2400" b="0">
                <a:gradFill>
                  <a:gsLst>
                    <a:gs pos="0">
                      <a:srgbClr val="7B32B2"/>
                    </a:gs>
                    <a:gs pos="100000">
                      <a:srgbClr val="401A5D"/>
                    </a:gs>
                  </a:gsLst>
                  <a:lin scaled="0"/>
                </a:gra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3. Năm 1969, Am-xtrong (Armstrong), người Mĩ, là người đầu tiên đặt chân lên Mặt Trăng.</a:t>
            </a:r>
            <a:endPar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endParaRPr>
          </a:p>
          <a:p>
            <a:pPr indent="0"/>
            <a:r>
              <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4. Năm 1980, Phạm Tuân là người Châu Á đầu tiên bay vào vũ trụ trên tàu Xô</a:t>
            </a:r>
            <a:r>
              <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Calibri" panose="020F0502020204030204" charset="0"/>
              </a:rPr>
              <a:t> </a:t>
            </a:r>
            <a:r>
              <a:rPr lang="en-US" sz="24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i-uýt (Soyuz) 37 (Liên Hợp 37) trong 8 ngày.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37385" y="1179195"/>
            <a:ext cx="5593715" cy="2553335"/>
          </a:xfrm>
          <a:prstGeom prst="rect">
            <a:avLst/>
          </a:prstGeom>
          <a:gradFill>
            <a:gsLst>
              <a:gs pos="34000">
                <a:schemeClr val="accent1">
                  <a:lumMod val="5000"/>
                  <a:lumOff val="95000"/>
                </a:schemeClr>
              </a:gs>
              <a:gs pos="91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algn="ctr"/>
            <a:r>
              <a:rPr lang="vi-VN" altLang="en-US" sz="8000" b="1" dirty="0">
                <a:solidFill>
                  <a:srgbClr val="FF0000"/>
                </a:solidFill>
              </a:rPr>
              <a:t>BÀI TẬP CỦNG CỐ</a:t>
            </a:r>
          </a:p>
        </p:txBody>
      </p:sp>
      <p:pic>
        <p:nvPicPr>
          <p:cNvPr id="37896" name="图片 37895" descr="1-27"/>
          <p:cNvPicPr>
            <a:picLocks noChangeAspect="1"/>
          </p:cNvPicPr>
          <p:nvPr/>
        </p:nvPicPr>
        <p:blipFill>
          <a:blip r:embed="rId3"/>
          <a:stretch>
            <a:fillRect/>
          </a:stretch>
        </p:blipFill>
        <p:spPr>
          <a:xfrm>
            <a:off x="0" y="-184150"/>
            <a:ext cx="3286125" cy="2921000"/>
          </a:xfrm>
          <a:prstGeom prst="rect">
            <a:avLst/>
          </a:prstGeom>
          <a:noFill/>
          <a:ln w="9525">
            <a:noFill/>
          </a:ln>
        </p:spPr>
      </p:pic>
      <p:pic>
        <p:nvPicPr>
          <p:cNvPr id="31759" name="图片 31758" descr="封面4"/>
          <p:cNvPicPr>
            <a:picLocks noChangeAspect="1"/>
          </p:cNvPicPr>
          <p:nvPr/>
        </p:nvPicPr>
        <p:blipFill>
          <a:blip r:embed="rId4"/>
          <a:stretch>
            <a:fillRect/>
          </a:stretch>
        </p:blipFill>
        <p:spPr>
          <a:xfrm>
            <a:off x="290195" y="3787140"/>
            <a:ext cx="4626610" cy="307086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896"/>
                                        </p:tgtEl>
                                        <p:attrNameLst>
                                          <p:attrName>style.visibility</p:attrName>
                                        </p:attrNameLst>
                                      </p:cBhvr>
                                      <p:to>
                                        <p:strVal val="visible"/>
                                      </p:to>
                                    </p:set>
                                    <p:animEffect transition="in" filter="fade">
                                      <p:cBhvr>
                                        <p:cTn id="7" dur="1000"/>
                                        <p:tgtEl>
                                          <p:spTgt spid="37896"/>
                                        </p:tgtEl>
                                      </p:cBhvr>
                                    </p:animEffect>
                                    <p:anim calcmode="lin" valueType="num">
                                      <p:cBhvr>
                                        <p:cTn id="8" dur="1000" fill="hold"/>
                                        <p:tgtEl>
                                          <p:spTgt spid="37896"/>
                                        </p:tgtEl>
                                        <p:attrNameLst>
                                          <p:attrName>ppt_x</p:attrName>
                                        </p:attrNameLst>
                                      </p:cBhvr>
                                      <p:tavLst>
                                        <p:tav tm="0">
                                          <p:val>
                                            <p:strVal val="#ppt_x"/>
                                          </p:val>
                                        </p:tav>
                                        <p:tav tm="100000">
                                          <p:val>
                                            <p:strVal val="#ppt_x"/>
                                          </p:val>
                                        </p:tav>
                                      </p:tavLst>
                                    </p:anim>
                                    <p:anim calcmode="lin" valueType="num">
                                      <p:cBhvr>
                                        <p:cTn id="9" dur="1000" fill="hold"/>
                                        <p:tgtEl>
                                          <p:spTgt spid="378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1759"/>
                                        </p:tgtEl>
                                        <p:attrNameLst>
                                          <p:attrName>style.visibility</p:attrName>
                                        </p:attrNameLst>
                                      </p:cBhvr>
                                      <p:to>
                                        <p:strVal val="visible"/>
                                      </p:to>
                                    </p:set>
                                    <p:animEffect transition="in" filter="fade">
                                      <p:cBhvr>
                                        <p:cTn id="13" dur="1000"/>
                                        <p:tgtEl>
                                          <p:spTgt spid="31759"/>
                                        </p:tgtEl>
                                      </p:cBhvr>
                                    </p:animEffect>
                                    <p:anim calcmode="lin" valueType="num">
                                      <p:cBhvr>
                                        <p:cTn id="14" dur="1000" fill="hold"/>
                                        <p:tgtEl>
                                          <p:spTgt spid="31759"/>
                                        </p:tgtEl>
                                        <p:attrNameLst>
                                          <p:attrName>ppt_x</p:attrName>
                                        </p:attrNameLst>
                                      </p:cBhvr>
                                      <p:tavLst>
                                        <p:tav tm="0">
                                          <p:val>
                                            <p:strVal val="#ppt_x"/>
                                          </p:val>
                                        </p:tav>
                                        <p:tav tm="100000">
                                          <p:val>
                                            <p:strVal val="#ppt_x"/>
                                          </p:val>
                                        </p:tav>
                                      </p:tavLst>
                                    </p:anim>
                                    <p:anim calcmode="lin" valueType="num">
                                      <p:cBhvr>
                                        <p:cTn id="15" dur="1000" fill="hold"/>
                                        <p:tgtEl>
                                          <p:spTgt spid="317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p:nvPr/>
        </p:nvSpPr>
        <p:spPr>
          <a:xfrm>
            <a:off x="1974215" y="529590"/>
            <a:ext cx="7947025" cy="638810"/>
          </a:xfrm>
          <a:prstGeom prst="roundRect">
            <a:avLst>
              <a:gd name="adj" fmla="val 16667"/>
            </a:avLst>
          </a:prstGeom>
          <a:solidFill>
            <a:srgbClr val="C00000"/>
          </a:solidFill>
          <a:ln w="57150" cap="flat" cmpd="sng">
            <a:solidFill>
              <a:srgbClr val="0000FF"/>
            </a:solidFill>
            <a:prstDash val="solid"/>
            <a:headEnd type="none" w="med" len="med"/>
            <a:tailEnd type="none" w="med" len="med"/>
          </a:ln>
        </p:spPr>
        <p:txBody>
          <a:bodyPr wrap="none" anchor="ctr" anchorCtr="0"/>
          <a:lstStyle/>
          <a:p>
            <a:pPr algn="just"/>
            <a:r>
              <a:rPr lang="vi-VN" sz="2400" b="1" dirty="0">
                <a:solidFill>
                  <a:schemeClr val="bg1"/>
                </a:solidFill>
                <a:latin typeface="Times New Roman" panose="02020603050405020304" pitchFamily="18" charset="0"/>
                <a:sym typeface="+mn-ea"/>
              </a:rPr>
              <a:t>Hoạt động nào sau đây là hoạt động nghiên cứu khoa học</a:t>
            </a:r>
          </a:p>
        </p:txBody>
      </p:sp>
      <p:grpSp>
        <p:nvGrpSpPr>
          <p:cNvPr id="39939" name="Group 51"/>
          <p:cNvGrpSpPr/>
          <p:nvPr/>
        </p:nvGrpSpPr>
        <p:grpSpPr>
          <a:xfrm>
            <a:off x="282310" y="298847"/>
            <a:ext cx="353616" cy="6286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35"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39973"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pPr eaLnBrk="0" hangingPunct="0"/>
              <a:endParaRPr sz="1835" dirty="0">
                <a:latin typeface=".VnTime" panose="020B7200000000000000" pitchFamily="34" charset="0"/>
              </a:endParaRPr>
            </a:p>
          </p:txBody>
        </p:sp>
        <p:sp>
          <p:nvSpPr>
            <p:cNvPr id="14" name="Rectangle 13"/>
            <p:cNvSpPr/>
            <p:nvPr/>
          </p:nvSpPr>
          <p:spPr bwMode="auto">
            <a:xfrm>
              <a:off x="324502" y="-307983"/>
              <a:ext cx="74900"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35" b="0" i="0" u="none" strike="noStrike" kern="1200" cap="none" spc="0" normalizeH="0" baseline="0" noProof="0">
                <a:ln>
                  <a:noFill/>
                </a:ln>
                <a:solidFill>
                  <a:schemeClr val="tx1"/>
                </a:solidFill>
                <a:effectLst>
                  <a:glow rad="101600">
                    <a:schemeClr val="accent1">
                      <a:satMod val="175000"/>
                      <a:alpha val="40000"/>
                    </a:schemeClr>
                  </a:glow>
                </a:effectLst>
                <a:uLnTx/>
                <a:uFillTx/>
                <a:latin typeface=".VnTime" panose="020B7200000000000000" pitchFamily="34" charset="0"/>
                <a:ea typeface="+mn-ea"/>
                <a:cs typeface="+mn-cs"/>
              </a:endParaRPr>
            </a:p>
          </p:txBody>
        </p:sp>
      </p:grpSp>
      <p:pic>
        <p:nvPicPr>
          <p:cNvPr id="39"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602959" y="1667854"/>
            <a:ext cx="653388" cy="321601"/>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207135" y="1475105"/>
            <a:ext cx="1565275" cy="61722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9" name="cached_combo42.wav"/>
            </a:hlinkHover>
          </p:cNvPr>
          <p:cNvSpPr/>
          <p:nvPr/>
        </p:nvSpPr>
        <p:spPr>
          <a:xfrm>
            <a:off x="1216660" y="1504315"/>
            <a:ext cx="922602" cy="5588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39943" name="WordArt 226"/>
          <p:cNvSpPr>
            <a:spLocks noTextEdit="1"/>
          </p:cNvSpPr>
          <p:nvPr/>
        </p:nvSpPr>
        <p:spPr>
          <a:xfrm>
            <a:off x="1494843" y="1605915"/>
            <a:ext cx="423466" cy="355071"/>
          </a:xfrm>
          <a:prstGeom prst="rect">
            <a:avLst/>
          </a:prstGeom>
        </p:spPr>
        <p:txBody>
          <a:bodyPr wrap="none" fromWordArt="1">
            <a:prstTxWarp prst="textInflate">
              <a:avLst>
                <a:gd name="adj" fmla="val 13634"/>
              </a:avLst>
            </a:prstTxWarp>
            <a:normAutofit fontScale="4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A</a:t>
            </a:r>
          </a:p>
        </p:txBody>
      </p:sp>
      <p:pic>
        <p:nvPicPr>
          <p:cNvPr id="5"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635344" y="2834349"/>
            <a:ext cx="653388" cy="32160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257300" y="2628265"/>
            <a:ext cx="1501140" cy="734695"/>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9" name="cached_combo42.wav"/>
            </a:hlinkHover>
          </p:cNvPr>
          <p:cNvSpPr/>
          <p:nvPr/>
        </p:nvSpPr>
        <p:spPr>
          <a:xfrm>
            <a:off x="1288415" y="2716530"/>
            <a:ext cx="889635" cy="5588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39947" name="WordArt 226"/>
          <p:cNvSpPr>
            <a:spLocks noTextEdit="1"/>
          </p:cNvSpPr>
          <p:nvPr/>
        </p:nvSpPr>
        <p:spPr>
          <a:xfrm>
            <a:off x="1500505" y="2781300"/>
            <a:ext cx="473710" cy="374650"/>
          </a:xfrm>
          <a:prstGeom prst="rect">
            <a:avLst/>
          </a:prstGeom>
        </p:spPr>
        <p:txBody>
          <a:bodyPr wrap="none" fromWordArt="1">
            <a:prstTxWarp prst="textInflate">
              <a:avLst>
                <a:gd name="adj" fmla="val 13634"/>
              </a:avLst>
            </a:prstTxWarp>
            <a:normAutofit fontScale="5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b</a:t>
            </a:r>
          </a:p>
        </p:txBody>
      </p:sp>
      <p:pic>
        <p:nvPicPr>
          <p:cNvPr id="11"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603594" y="3994494"/>
            <a:ext cx="653388" cy="321601"/>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216713" y="3804735"/>
            <a:ext cx="1650206" cy="734880"/>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9" name="cached_combo42.wav"/>
            </a:hlinkHover>
          </p:cNvPr>
          <p:cNvSpPr/>
          <p:nvPr/>
        </p:nvSpPr>
        <p:spPr>
          <a:xfrm>
            <a:off x="1271270" y="3874135"/>
            <a:ext cx="899319" cy="56171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39951" name="WordArt 226"/>
          <p:cNvSpPr>
            <a:spLocks noTextEdit="1"/>
          </p:cNvSpPr>
          <p:nvPr/>
        </p:nvSpPr>
        <p:spPr>
          <a:xfrm>
            <a:off x="1551014" y="3994679"/>
            <a:ext cx="506413" cy="355071"/>
          </a:xfrm>
          <a:prstGeom prst="rect">
            <a:avLst/>
          </a:prstGeom>
        </p:spPr>
        <p:txBody>
          <a:bodyPr wrap="none" fromWordArt="1">
            <a:prstTxWarp prst="textInflate">
              <a:avLst>
                <a:gd name="adj" fmla="val 13634"/>
              </a:avLst>
            </a:prstTxWarp>
            <a:normAutofit fontScale="4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c</a:t>
            </a:r>
          </a:p>
        </p:txBody>
      </p:sp>
      <p:sp>
        <p:nvSpPr>
          <p:cNvPr id="6171" name="AutoShape 27"/>
          <p:cNvSpPr/>
          <p:nvPr/>
        </p:nvSpPr>
        <p:spPr>
          <a:xfrm>
            <a:off x="730250" y="311785"/>
            <a:ext cx="1243330" cy="1097915"/>
          </a:xfrm>
          <a:prstGeom prst="sun">
            <a:avLst>
              <a:gd name="adj" fmla="val 19880"/>
            </a:avLst>
          </a:prstGeom>
          <a:gradFill rotWithShape="1">
            <a:gsLst>
              <a:gs pos="0">
                <a:srgbClr val="FF0066"/>
              </a:gs>
              <a:gs pos="100000">
                <a:srgbClr val="E9EE10"/>
              </a:gs>
            </a:gsLst>
            <a:path path="rect">
              <a:fillToRect l="50000" t="50000" r="50000" b="50000"/>
            </a:path>
            <a:tileRect/>
          </a:gradFill>
          <a:ln w="22225" cap="flat" cmpd="sng">
            <a:solidFill>
              <a:srgbClr val="800000"/>
            </a:solidFill>
            <a:prstDash val="solid"/>
            <a:miter/>
            <a:headEnd type="none" w="med" len="med"/>
            <a:tailEnd type="none" w="med" len="med"/>
          </a:ln>
        </p:spPr>
        <p:txBody>
          <a:bodyPr wrap="none" anchor="ctr" anchorCtr="0"/>
          <a:lstStyle/>
          <a:p>
            <a:endParaRPr sz="1650" dirty="0">
              <a:latin typeface="Arial" panose="020B0604020202020204" pitchFamily="34" charset="0"/>
            </a:endParaRPr>
          </a:p>
        </p:txBody>
      </p:sp>
      <p:sp>
        <p:nvSpPr>
          <p:cNvPr id="39953" name="WordArt 28"/>
          <p:cNvSpPr>
            <a:spLocks noTextEdit="1"/>
          </p:cNvSpPr>
          <p:nvPr/>
        </p:nvSpPr>
        <p:spPr>
          <a:xfrm>
            <a:off x="1086485" y="669290"/>
            <a:ext cx="674370" cy="359410"/>
          </a:xfrm>
          <a:prstGeom prst="rect">
            <a:avLst/>
          </a:prstGeom>
        </p:spPr>
        <p:txBody>
          <a:bodyPr wrap="none" fromWordArt="1">
            <a:prstTxWarp prst="textPlain">
              <a:avLst>
                <a:gd name="adj" fmla="val 50000"/>
              </a:avLst>
            </a:prstTxWarp>
            <a:normAutofit fontScale="50000"/>
          </a:bodyPr>
          <a:lstStyle/>
          <a:p>
            <a:pPr algn="ctr" eaLnBrk="0" hangingPunct="0"/>
            <a:r>
              <a:rPr lang="en-US" sz="33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 </a:t>
            </a:r>
            <a:r>
              <a:rPr lang="vi-VN" altLang="en-US" sz="33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1</a:t>
            </a:r>
          </a:p>
        </p:txBody>
      </p:sp>
      <p:pic>
        <p:nvPicPr>
          <p:cNvPr id="39954" name="Picture 29" descr="Picture1"/>
          <p:cNvPicPr/>
          <p:nvPr/>
        </p:nvPicPr>
        <p:blipFill>
          <a:blip r:embed="rId10"/>
          <a:stretch>
            <a:fillRect/>
          </a:stretch>
        </p:blipFill>
        <p:spPr>
          <a:xfrm>
            <a:off x="635926" y="311785"/>
            <a:ext cx="9387549" cy="139700"/>
          </a:xfrm>
          <a:prstGeom prst="rect">
            <a:avLst/>
          </a:prstGeom>
          <a:noFill/>
          <a:ln w="9525">
            <a:noFill/>
          </a:ln>
        </p:spPr>
      </p:pic>
      <p:grpSp>
        <p:nvGrpSpPr>
          <p:cNvPr id="26" name="Group 33"/>
          <p:cNvGrpSpPr/>
          <p:nvPr/>
        </p:nvGrpSpPr>
        <p:grpSpPr>
          <a:xfrm>
            <a:off x="5363898" y="5422900"/>
            <a:ext cx="1509052" cy="1257300"/>
            <a:chOff x="4320" y="2928"/>
            <a:chExt cx="1104" cy="1104"/>
          </a:xfrm>
        </p:grpSpPr>
        <p:sp>
          <p:nvSpPr>
            <p:cNvPr id="39970"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algn="ctr"/>
              <a:endParaRPr sz="5500" b="1" dirty="0">
                <a:solidFill>
                  <a:srgbClr val="FF0066"/>
                </a:solidFill>
                <a:latin typeface=".VnHelvetInsH" panose="020B7200000000000000" pitchFamily="34" charset="0"/>
              </a:endParaRPr>
            </a:p>
          </p:txBody>
        </p:sp>
        <p:sp>
          <p:nvSpPr>
            <p:cNvPr id="39971" name="WordArt 35"/>
            <p:cNvSpPr>
              <a:spLocks noTextEdit="1"/>
            </p:cNvSpPr>
            <p:nvPr/>
          </p:nvSpPr>
          <p:spPr>
            <a:xfrm>
              <a:off x="4563" y="3168"/>
              <a:ext cx="654" cy="504"/>
            </a:xfrm>
            <a:prstGeom prst="rect">
              <a:avLst/>
            </a:prstGeom>
          </p:spPr>
          <p:txBody>
            <a:bodyPr wrap="none" fromWordArt="1">
              <a:prstTxWarp prst="textPlain">
                <a:avLst>
                  <a:gd name="adj" fmla="val 50000"/>
                </a:avLst>
              </a:prstTxWarp>
              <a:normAutofit/>
            </a:bodyPr>
            <a:lstStyle/>
            <a:p>
              <a:pPr algn="ctr"/>
              <a:r>
                <a:rPr lang="en-US" sz="2565">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39956" name="WordArt 36"/>
          <p:cNvSpPr>
            <a:spLocks noTextEdit="1"/>
          </p:cNvSpPr>
          <p:nvPr/>
        </p:nvSpPr>
        <p:spPr>
          <a:xfrm>
            <a:off x="5700052"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9957" name="WordArt 37"/>
          <p:cNvSpPr>
            <a:spLocks noTextEdit="1"/>
          </p:cNvSpPr>
          <p:nvPr/>
        </p:nvSpPr>
        <p:spPr>
          <a:xfrm>
            <a:off x="5720424"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39958" name="WordArt 38"/>
          <p:cNvSpPr>
            <a:spLocks noTextEdit="1"/>
          </p:cNvSpPr>
          <p:nvPr/>
        </p:nvSpPr>
        <p:spPr>
          <a:xfrm>
            <a:off x="5720424" y="57197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9959" name="WordArt 39"/>
          <p:cNvSpPr>
            <a:spLocks noTextEdit="1"/>
          </p:cNvSpPr>
          <p:nvPr/>
        </p:nvSpPr>
        <p:spPr>
          <a:xfrm>
            <a:off x="5720424"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39960" name="WordArt 40"/>
          <p:cNvSpPr>
            <a:spLocks noTextEdit="1"/>
          </p:cNvSpPr>
          <p:nvPr/>
        </p:nvSpPr>
        <p:spPr>
          <a:xfrm>
            <a:off x="5720424"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39961" name="WordArt 41"/>
          <p:cNvSpPr>
            <a:spLocks noTextEdit="1"/>
          </p:cNvSpPr>
          <p:nvPr/>
        </p:nvSpPr>
        <p:spPr>
          <a:xfrm>
            <a:off x="5700052"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39962" name="WordArt 42"/>
          <p:cNvSpPr>
            <a:spLocks noTextEdit="1"/>
          </p:cNvSpPr>
          <p:nvPr/>
        </p:nvSpPr>
        <p:spPr>
          <a:xfrm>
            <a:off x="5720424"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39963" name="WordArt 43"/>
          <p:cNvSpPr>
            <a:spLocks noTextEdit="1"/>
          </p:cNvSpPr>
          <p:nvPr/>
        </p:nvSpPr>
        <p:spPr>
          <a:xfrm>
            <a:off x="5720424"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39964" name="WordArt 44"/>
          <p:cNvSpPr>
            <a:spLocks noTextEdit="1"/>
          </p:cNvSpPr>
          <p:nvPr/>
        </p:nvSpPr>
        <p:spPr>
          <a:xfrm>
            <a:off x="5782998" y="57023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39965" name="WordArt 45"/>
          <p:cNvSpPr>
            <a:spLocks noTextEdit="1"/>
          </p:cNvSpPr>
          <p:nvPr/>
        </p:nvSpPr>
        <p:spPr>
          <a:xfrm>
            <a:off x="5804827" y="57197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39966" name="WordArt 46"/>
          <p:cNvSpPr>
            <a:spLocks noTextEdit="1"/>
          </p:cNvSpPr>
          <p:nvPr/>
        </p:nvSpPr>
        <p:spPr>
          <a:xfrm>
            <a:off x="5720424" y="57197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
        <p:nvSpPr>
          <p:cNvPr id="19492" name="Text Box 36"/>
          <p:cNvSpPr txBox="1">
            <a:spLocks noChangeArrowheads="1"/>
          </p:cNvSpPr>
          <p:nvPr/>
        </p:nvSpPr>
        <p:spPr bwMode="auto">
          <a:xfrm>
            <a:off x="2842260" y="1409700"/>
            <a:ext cx="7078980" cy="460375"/>
          </a:xfrm>
          <a:prstGeom prst="rect">
            <a:avLst/>
          </a:prstGeom>
          <a:solidFill>
            <a:srgbClr val="0033CC"/>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marR="0" algn="ctr" defTabSz="914400" eaLnBrk="0" hangingPunct="0">
              <a:buClrTx/>
              <a:buSzTx/>
              <a:buFontTx/>
              <a:buNone/>
              <a:defRPr/>
            </a:pPr>
            <a:r>
              <a:rPr lang="vi-VN" sz="2400" b="1" dirty="0">
                <a:solidFill>
                  <a:schemeClr val="bg1"/>
                </a:solidFill>
                <a:latin typeface="Times New Roman" panose="02020603050405020304" pitchFamily="18" charset="0"/>
                <a:sym typeface="+mn-ea"/>
              </a:rPr>
              <a:t>Trồng hoa với quy mô lớn trong nhà kính</a:t>
            </a:r>
          </a:p>
        </p:txBody>
      </p:sp>
      <p:sp>
        <p:nvSpPr>
          <p:cNvPr id="19493" name="Text Box 37"/>
          <p:cNvSpPr txBox="1">
            <a:spLocks noChangeArrowheads="1"/>
          </p:cNvSpPr>
          <p:nvPr/>
        </p:nvSpPr>
        <p:spPr bwMode="auto">
          <a:xfrm>
            <a:off x="2906395" y="2326005"/>
            <a:ext cx="6966585" cy="829945"/>
          </a:xfrm>
          <a:prstGeom prst="rect">
            <a:avLst/>
          </a:prstGeom>
          <a:solidFill>
            <a:srgbClr val="0033CC"/>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eaLnBrk="0" hangingPunct="0">
              <a:spcBef>
                <a:spcPct val="50000"/>
              </a:spcBef>
            </a:pPr>
            <a:r>
              <a:rPr lang="vi-VN" sz="2400" b="1" dirty="0">
                <a:solidFill>
                  <a:schemeClr val="bg1"/>
                </a:solidFill>
                <a:latin typeface="Times New Roman" panose="02020603050405020304" pitchFamily="18" charset="0"/>
                <a:sym typeface="+mn-ea"/>
              </a:rPr>
              <a:t>Nghiên cứu vaccine phòng chống virus corona trong phòng thí nghiệm</a:t>
            </a:r>
          </a:p>
        </p:txBody>
      </p:sp>
      <p:sp>
        <p:nvSpPr>
          <p:cNvPr id="19494" name="Text Box 38"/>
          <p:cNvSpPr txBox="1">
            <a:spLocks noChangeArrowheads="1"/>
          </p:cNvSpPr>
          <p:nvPr/>
        </p:nvSpPr>
        <p:spPr bwMode="auto">
          <a:xfrm>
            <a:off x="3051810" y="3519805"/>
            <a:ext cx="6869430" cy="829945"/>
          </a:xfrm>
          <a:prstGeom prst="rect">
            <a:avLst/>
          </a:prstGeom>
          <a:solidFill>
            <a:srgbClr val="0033CC"/>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marR="0" algn="ctr" defTabSz="914400" eaLnBrk="0" hangingPunct="0">
              <a:buClrTx/>
              <a:buSzTx/>
              <a:buFontTx/>
              <a:buNone/>
              <a:defRPr/>
            </a:pPr>
            <a:r>
              <a:rPr lang="vi-VN" sz="2400" b="1" dirty="0">
                <a:solidFill>
                  <a:schemeClr val="bg1"/>
                </a:solidFill>
                <a:latin typeface="Times New Roman" panose="02020603050405020304" pitchFamily="18" charset="0"/>
                <a:sym typeface="+mn-ea"/>
              </a:rPr>
              <a:t>Sản xuất muối ăn từ nước biển bằng phương pháp phơi cát</a:t>
            </a:r>
          </a:p>
        </p:txBody>
      </p:sp>
      <p:pic>
        <p:nvPicPr>
          <p:cNvPr id="3"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602324" y="5084154"/>
            <a:ext cx="653388" cy="321601"/>
          </a:xfrm>
          <a:prstGeom prst="rect">
            <a:avLst/>
          </a:prstGeom>
          <a:noFill/>
          <a:ln w="9525">
            <a:noFill/>
          </a:ln>
          <a:effectLst>
            <a:outerShdw dist="107763" dir="18900000" algn="ctr" rotWithShape="0">
              <a:srgbClr val="808080">
                <a:alpha val="50000"/>
              </a:srgbClr>
            </a:outerShdw>
          </a:effectLst>
        </p:spPr>
      </p:pic>
      <p:pic>
        <p:nvPicPr>
          <p:cNvPr id="4"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182423" y="4877250"/>
            <a:ext cx="1650206" cy="734880"/>
          </a:xfrm>
          <a:prstGeom prst="rect">
            <a:avLst/>
          </a:prstGeom>
          <a:noFill/>
          <a:ln w="9525">
            <a:noFill/>
          </a:ln>
          <a:effectLst>
            <a:outerShdw dist="107763" dir="18900000" algn="ctr" rotWithShape="0">
              <a:srgbClr val="808080">
                <a:alpha val="50000"/>
              </a:srgbClr>
            </a:outerShdw>
          </a:effectLst>
        </p:spPr>
      </p:pic>
      <p:sp>
        <p:nvSpPr>
          <p:cNvPr id="8" name="WordArt 226"/>
          <p:cNvSpPr>
            <a:spLocks noTextEdit="1"/>
          </p:cNvSpPr>
          <p:nvPr/>
        </p:nvSpPr>
        <p:spPr>
          <a:xfrm>
            <a:off x="1411314" y="5050684"/>
            <a:ext cx="506413" cy="355071"/>
          </a:xfrm>
          <a:prstGeom prst="rect">
            <a:avLst/>
          </a:prstGeom>
        </p:spPr>
        <p:txBody>
          <a:bodyPr wrap="none" fromWordArt="1">
            <a:prstTxWarp prst="textInflate">
              <a:avLst>
                <a:gd name="adj" fmla="val 13634"/>
              </a:avLst>
            </a:prstTxWarp>
            <a:normAutofit fontScale="40000"/>
          </a:bodyPr>
          <a:lstStyle/>
          <a:p>
            <a:pPr algn="ctr" eaLnBrk="0" hangingPunct="0"/>
            <a:r>
              <a:rPr lang="vi-VN" alt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D</a:t>
            </a:r>
          </a:p>
        </p:txBody>
      </p:sp>
      <p:sp>
        <p:nvSpPr>
          <p:cNvPr id="16" name="Text Box 38"/>
          <p:cNvSpPr txBox="1">
            <a:spLocks noChangeArrowheads="1"/>
          </p:cNvSpPr>
          <p:nvPr/>
        </p:nvSpPr>
        <p:spPr bwMode="auto">
          <a:xfrm>
            <a:off x="3051810" y="4792980"/>
            <a:ext cx="6869430" cy="460375"/>
          </a:xfrm>
          <a:prstGeom prst="rect">
            <a:avLst/>
          </a:prstGeom>
          <a:solidFill>
            <a:srgbClr val="0033CC"/>
          </a:solidFill>
          <a:ln w="3175">
            <a:miter lim="800000"/>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marR="0" algn="ctr" defTabSz="914400" eaLnBrk="0" hangingPunct="0">
              <a:buClrTx/>
              <a:buSzTx/>
              <a:buFontTx/>
              <a:buNone/>
              <a:defRPr/>
            </a:pPr>
            <a:r>
              <a:rPr lang="vi-VN" sz="2400" b="1" dirty="0">
                <a:solidFill>
                  <a:schemeClr val="bg1"/>
                </a:solidFill>
                <a:latin typeface="Times New Roman" panose="02020603050405020304" pitchFamily="18" charset="0"/>
                <a:sym typeface="+mn-ea"/>
              </a:rPr>
              <a:t>Vận hành nhà mấy thủy điện để sản xuất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strVal val="0,000000"/>
                                          </p:val>
                                        </p:tav>
                                        <p:tav tm="100000">
                                          <p:val>
                                            <p:strVal val="#ppt_w"/>
                                          </p:val>
                                        </p:tav>
                                      </p:tavLst>
                                    </p:anim>
                                    <p:anim calcmode="lin" valueType="num">
                                      <p:cBhvr>
                                        <p:cTn id="8" dur="500" fill="hold"/>
                                        <p:tgtEl>
                                          <p:spTgt spid="6171"/>
                                        </p:tgtEl>
                                        <p:attrNameLst>
                                          <p:attrName>ppt_h</p:attrName>
                                        </p:attrNameLst>
                                      </p:cBhvr>
                                      <p:tavLst>
                                        <p:tav tm="0">
                                          <p:val>
                                            <p:strVal val="0,00000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39953"/>
                                        </p:tgtEl>
                                        <p:attrNameLst>
                                          <p:attrName>style.visibility</p:attrName>
                                        </p:attrNameLst>
                                      </p:cBhvr>
                                      <p:to>
                                        <p:strVal val="visible"/>
                                      </p:to>
                                    </p:set>
                                    <p:anim calcmode="lin" valueType="num">
                                      <p:cBhvr>
                                        <p:cTn id="12" dur="500" fill="hold"/>
                                        <p:tgtEl>
                                          <p:spTgt spid="39953"/>
                                        </p:tgtEl>
                                        <p:attrNameLst>
                                          <p:attrName>ppt_w</p:attrName>
                                        </p:attrNameLst>
                                      </p:cBhvr>
                                      <p:tavLst>
                                        <p:tav tm="0">
                                          <p:val>
                                            <p:strVal val="0,000000"/>
                                          </p:val>
                                        </p:tav>
                                        <p:tav tm="100000">
                                          <p:val>
                                            <p:strVal val="#ppt_w"/>
                                          </p:val>
                                        </p:tav>
                                      </p:tavLst>
                                    </p:anim>
                                    <p:anim calcmode="lin" valueType="num">
                                      <p:cBhvr>
                                        <p:cTn id="13" dur="500" fill="hold"/>
                                        <p:tgtEl>
                                          <p:spTgt spid="39953"/>
                                        </p:tgtEl>
                                        <p:attrNameLst>
                                          <p:attrName>ppt_h</p:attrName>
                                        </p:attrNameLst>
                                      </p:cBhvr>
                                      <p:tavLst>
                                        <p:tav tm="0">
                                          <p:val>
                                            <p:strVal val="0,000000"/>
                                          </p:val>
                                        </p:tav>
                                        <p:tav tm="100000">
                                          <p:val>
                                            <p:strVal val="#ppt_h"/>
                                          </p:val>
                                        </p:tav>
                                      </p:tavLst>
                                    </p:anim>
                                    <p:animEffect transition="in" filter="fade">
                                      <p:cBhvr>
                                        <p:cTn id="14" dur="500"/>
                                        <p:tgtEl>
                                          <p:spTgt spid="3995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9492"/>
                                        </p:tgtEl>
                                        <p:attrNameLst>
                                          <p:attrName>style.visibility</p:attrName>
                                        </p:attrNameLst>
                                      </p:cBhvr>
                                      <p:to>
                                        <p:strVal val="visible"/>
                                      </p:to>
                                    </p:set>
                                    <p:anim calcmode="lin" valueType="num">
                                      <p:cBhvr additive="base">
                                        <p:cTn id="28" dur="500" fill="hold"/>
                                        <p:tgtEl>
                                          <p:spTgt spid="19492"/>
                                        </p:tgtEl>
                                        <p:attrNameLst>
                                          <p:attrName>ppt_x</p:attrName>
                                        </p:attrNameLst>
                                      </p:cBhvr>
                                      <p:tavLst>
                                        <p:tav tm="0">
                                          <p:val>
                                            <p:strVal val="1+#ppt_w/2"/>
                                          </p:val>
                                        </p:tav>
                                        <p:tav tm="100000">
                                          <p:val>
                                            <p:strVal val="#ppt_x"/>
                                          </p:val>
                                        </p:tav>
                                      </p:tavLst>
                                    </p:anim>
                                    <p:anim calcmode="lin" valueType="num">
                                      <p:cBhvr additive="base">
                                        <p:cTn id="29" dur="500" fill="hold"/>
                                        <p:tgtEl>
                                          <p:spTgt spid="19492"/>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39943"/>
                                        </p:tgtEl>
                                        <p:attrNameLst>
                                          <p:attrName>style.visibility</p:attrName>
                                        </p:attrNameLst>
                                      </p:cBhvr>
                                      <p:to>
                                        <p:strVal val="visible"/>
                                      </p:to>
                                    </p:set>
                                    <p:animEffect transition="in" filter="checkerboard(across)">
                                      <p:cBhvr>
                                        <p:cTn id="38" dur="500"/>
                                        <p:tgtEl>
                                          <p:spTgt spid="39943"/>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9493"/>
                                        </p:tgtEl>
                                        <p:attrNameLst>
                                          <p:attrName>style.visibility</p:attrName>
                                        </p:attrNameLst>
                                      </p:cBhvr>
                                      <p:to>
                                        <p:strVal val="visible"/>
                                      </p:to>
                                    </p:set>
                                    <p:anim calcmode="lin" valueType="num">
                                      <p:cBhvr additive="base">
                                        <p:cTn id="46" dur="500" fill="hold"/>
                                        <p:tgtEl>
                                          <p:spTgt spid="19493"/>
                                        </p:tgtEl>
                                        <p:attrNameLst>
                                          <p:attrName>ppt_x</p:attrName>
                                        </p:attrNameLst>
                                      </p:cBhvr>
                                      <p:tavLst>
                                        <p:tav tm="0">
                                          <p:val>
                                            <p:strVal val="1+#ppt_w/2"/>
                                          </p:val>
                                        </p:tav>
                                        <p:tav tm="100000">
                                          <p:val>
                                            <p:strVal val="#ppt_x"/>
                                          </p:val>
                                        </p:tav>
                                      </p:tavLst>
                                    </p:anim>
                                    <p:anim calcmode="lin" valueType="num">
                                      <p:cBhvr additive="base">
                                        <p:cTn id="47" dur="500" fill="hold"/>
                                        <p:tgtEl>
                                          <p:spTgt spid="19493"/>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39947"/>
                                        </p:tgtEl>
                                        <p:attrNameLst>
                                          <p:attrName>style.visibility</p:attrName>
                                        </p:attrNameLst>
                                      </p:cBhvr>
                                      <p:to>
                                        <p:strVal val="visible"/>
                                      </p:to>
                                    </p:set>
                                    <p:animEffect transition="in" filter="checkerboard(across)">
                                      <p:cBhvr>
                                        <p:cTn id="56" dur="500"/>
                                        <p:tgtEl>
                                          <p:spTgt spid="39947"/>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9494"/>
                                        </p:tgtEl>
                                        <p:attrNameLst>
                                          <p:attrName>style.visibility</p:attrName>
                                        </p:attrNameLst>
                                      </p:cBhvr>
                                      <p:to>
                                        <p:strVal val="visible"/>
                                      </p:to>
                                    </p:set>
                                    <p:anim calcmode="lin" valueType="num">
                                      <p:cBhvr additive="base">
                                        <p:cTn id="64" dur="500" fill="hold"/>
                                        <p:tgtEl>
                                          <p:spTgt spid="19494"/>
                                        </p:tgtEl>
                                        <p:attrNameLst>
                                          <p:attrName>ppt_x</p:attrName>
                                        </p:attrNameLst>
                                      </p:cBhvr>
                                      <p:tavLst>
                                        <p:tav tm="0">
                                          <p:val>
                                            <p:strVal val="1+#ppt_w/2"/>
                                          </p:val>
                                        </p:tav>
                                        <p:tav tm="100000">
                                          <p:val>
                                            <p:strVal val="#ppt_x"/>
                                          </p:val>
                                        </p:tav>
                                      </p:tavLst>
                                    </p:anim>
                                    <p:anim calcmode="lin" valueType="num">
                                      <p:cBhvr additive="base">
                                        <p:cTn id="65" dur="500" fill="hold"/>
                                        <p:tgtEl>
                                          <p:spTgt spid="19494"/>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39951"/>
                                        </p:tgtEl>
                                        <p:attrNameLst>
                                          <p:attrName>style.visibility</p:attrName>
                                        </p:attrNameLst>
                                      </p:cBhvr>
                                      <p:to>
                                        <p:strVal val="visible"/>
                                      </p:to>
                                    </p:set>
                                    <p:animEffect transition="in" filter="checkerboard(across)">
                                      <p:cBhvr>
                                        <p:cTn id="74" dur="500"/>
                                        <p:tgtEl>
                                          <p:spTgt spid="39951"/>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checkerboard(across)">
                                      <p:cBhvr>
                                        <p:cTn id="79" dur="500"/>
                                        <p:tgtEl>
                                          <p:spTgt spid="3"/>
                                        </p:tgtEl>
                                      </p:cBhvr>
                                    </p:animEffect>
                                  </p:childTnLst>
                                </p:cTn>
                              </p:par>
                              <p:par>
                                <p:cTn id="80" presetID="5" presetClass="entr" presetSubtype="1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checkerboard(across)">
                                      <p:cBhvr>
                                        <p:cTn id="82" dur="500"/>
                                        <p:tgtEl>
                                          <p:spTgt spid="4"/>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 3-CL (2).wav"/>
                                        </p:tgtEl>
                                      </p:cMediaNode>
                                    </p:audio>
                                  </p:subTnLst>
                                </p:cTn>
                              </p:par>
                              <p:par>
                                <p:cTn id="83" presetID="5" presetClass="entr" presetSubtype="1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checkerboard(across)">
                                      <p:cBhvr>
                                        <p:cTn id="85" dur="500"/>
                                        <p:tgtEl>
                                          <p:spTgt spid="8"/>
                                        </p:tgtEl>
                                      </p:cBhvr>
                                    </p:animEffect>
                                  </p:childTnLst>
                                </p:cTn>
                              </p:par>
                              <p:par>
                                <p:cTn id="86" presetID="2" presetClass="entr" presetSubtype="2"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additive="base">
                                        <p:cTn id="88" dur="500" fill="hold"/>
                                        <p:tgtEl>
                                          <p:spTgt spid="16"/>
                                        </p:tgtEl>
                                        <p:attrNameLst>
                                          <p:attrName>ppt_x</p:attrName>
                                        </p:attrNameLst>
                                      </p:cBhvr>
                                      <p:tavLst>
                                        <p:tav tm="0">
                                          <p:val>
                                            <p:strVal val="1+#ppt_w/2"/>
                                          </p:val>
                                        </p:tav>
                                        <p:tav tm="100000">
                                          <p:val>
                                            <p:strVal val="#ppt_x"/>
                                          </p:val>
                                        </p:tav>
                                      </p:tavLst>
                                    </p:anim>
                                    <p:anim calcmode="lin" valueType="num">
                                      <p:cBhvr additive="base">
                                        <p:cTn id="8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39966"/>
                                        </p:tgtEl>
                                        <p:attrNameLst>
                                          <p:attrName>style.visibility</p:attrName>
                                        </p:attrNameLst>
                                      </p:cBhvr>
                                      <p:to>
                                        <p:strVal val="visible"/>
                                      </p:to>
                                    </p:set>
                                    <p:animEffect transition="in" filter="dissolve">
                                      <p:cBhvr>
                                        <p:cTn id="94" dur="500"/>
                                        <p:tgtEl>
                                          <p:spTgt spid="39966"/>
                                        </p:tgtEl>
                                      </p:cBhvr>
                                    </p:animEffect>
                                  </p:childTnLst>
                                  <p:subTnLst>
                                    <p:audio>
                                      <p:cMediaNode>
                                        <p:cTn display="0" masterRel="sameClick">
                                          <p:stCondLst>
                                            <p:cond evt="begin" delay="0">
                                              <p:tn val="92"/>
                                            </p:cond>
                                          </p:stCondLst>
                                          <p:endCondLst>
                                            <p:cond evt="onStopAudio" delay="0">
                                              <p:tgtEl>
                                                <p:sldTgt/>
                                              </p:tgtEl>
                                            </p:cond>
                                          </p:endCondLst>
                                        </p:cTn>
                                        <p:tgtEl>
                                          <p:sndTgt r:embed="rId4" name="camera.wav"/>
                                        </p:tgtEl>
                                      </p:cMediaNode>
                                    </p:audio>
                                  </p:subTnLst>
                                </p:cTn>
                              </p:par>
                            </p:childTnLst>
                          </p:cTn>
                        </p:par>
                        <p:par>
                          <p:cTn id="95" fill="hold">
                            <p:stCondLst>
                              <p:cond delay="500"/>
                            </p:stCondLst>
                            <p:childTnLst>
                              <p:par>
                                <p:cTn id="96" presetID="53" presetClass="exit" presetSubtype="16" fill="hold" nodeType="afterEffect">
                                  <p:stCondLst>
                                    <p:cond delay="0"/>
                                  </p:stCondLst>
                                  <p:childTnLst>
                                    <p:anim calcmode="lin" valueType="num">
                                      <p:cBhvr>
                                        <p:cTn id="97" dur="500"/>
                                        <p:tgtEl>
                                          <p:spTgt spid="39966"/>
                                        </p:tgtEl>
                                        <p:attrNameLst>
                                          <p:attrName>ppt_w</p:attrName>
                                        </p:attrNameLst>
                                      </p:cBhvr>
                                      <p:tavLst>
                                        <p:tav tm="0">
                                          <p:val>
                                            <p:strVal val="ppt_w"/>
                                          </p:val>
                                        </p:tav>
                                        <p:tav tm="100000">
                                          <p:val>
                                            <p:strVal val="0,000000"/>
                                          </p:val>
                                        </p:tav>
                                      </p:tavLst>
                                    </p:anim>
                                    <p:anim calcmode="lin" valueType="num">
                                      <p:cBhvr>
                                        <p:cTn id="98" dur="500"/>
                                        <p:tgtEl>
                                          <p:spTgt spid="39966"/>
                                        </p:tgtEl>
                                        <p:attrNameLst>
                                          <p:attrName>ppt_h</p:attrName>
                                        </p:attrNameLst>
                                      </p:cBhvr>
                                      <p:tavLst>
                                        <p:tav tm="0">
                                          <p:val>
                                            <p:strVal val="ppt_h"/>
                                          </p:val>
                                        </p:tav>
                                        <p:tav tm="100000">
                                          <p:val>
                                            <p:strVal val="0,000000"/>
                                          </p:val>
                                        </p:tav>
                                      </p:tavLst>
                                    </p:anim>
                                    <p:animEffect transition="out" filter="fade">
                                      <p:cBhvr>
                                        <p:cTn id="99" dur="500"/>
                                        <p:tgtEl>
                                          <p:spTgt spid="39966"/>
                                        </p:tgtEl>
                                      </p:cBhvr>
                                    </p:animEffect>
                                    <p:set>
                                      <p:cBhvr>
                                        <p:cTn id="100" dur="1" fill="hold">
                                          <p:stCondLst>
                                            <p:cond delay="499"/>
                                          </p:stCondLst>
                                        </p:cTn>
                                        <p:tgtEl>
                                          <p:spTgt spid="39966"/>
                                        </p:tgtEl>
                                        <p:attrNameLst>
                                          <p:attrName>style.visibility</p:attrName>
                                        </p:attrNameLst>
                                      </p:cBhvr>
                                      <p:to>
                                        <p:strVal val="hidden"/>
                                      </p:to>
                                    </p:set>
                                  </p:childTnLst>
                                </p:cTn>
                              </p:par>
                            </p:childTnLst>
                          </p:cTn>
                        </p:par>
                        <p:par>
                          <p:cTn id="101" fill="hold">
                            <p:stCondLst>
                              <p:cond delay="1000"/>
                            </p:stCondLst>
                            <p:childTnLst>
                              <p:par>
                                <p:cTn id="102" presetID="9" presetClass="entr" presetSubtype="0" fill="hold" nodeType="afterEffect">
                                  <p:stCondLst>
                                    <p:cond delay="0"/>
                                  </p:stCondLst>
                                  <p:childTnLst>
                                    <p:set>
                                      <p:cBhvr>
                                        <p:cTn id="103" dur="1" fill="hold">
                                          <p:stCondLst>
                                            <p:cond delay="0"/>
                                          </p:stCondLst>
                                        </p:cTn>
                                        <p:tgtEl>
                                          <p:spTgt spid="39965"/>
                                        </p:tgtEl>
                                        <p:attrNameLst>
                                          <p:attrName>style.visibility</p:attrName>
                                        </p:attrNameLst>
                                      </p:cBhvr>
                                      <p:to>
                                        <p:strVal val="visible"/>
                                      </p:to>
                                    </p:set>
                                    <p:animEffect transition="in" filter="dissolve">
                                      <p:cBhvr>
                                        <p:cTn id="104" dur="500"/>
                                        <p:tgtEl>
                                          <p:spTgt spid="39965"/>
                                        </p:tgtEl>
                                      </p:cBhvr>
                                    </p:animEffect>
                                  </p:childTnLst>
                                  <p:subTnLst>
                                    <p:audio>
                                      <p:cMediaNode>
                                        <p:cTn display="0" masterRel="sameClick">
                                          <p:stCondLst>
                                            <p:cond evt="begin" delay="0">
                                              <p:tn val="102"/>
                                            </p:cond>
                                          </p:stCondLst>
                                          <p:endCondLst>
                                            <p:cond evt="onStopAudio" delay="0">
                                              <p:tgtEl>
                                                <p:sldTgt/>
                                              </p:tgtEl>
                                            </p:cond>
                                          </p:endCondLst>
                                        </p:cTn>
                                        <p:tgtEl>
                                          <p:sndTgt r:embed="rId4" name="camera.wav"/>
                                        </p:tgtEl>
                                      </p:cMediaNode>
                                    </p:audio>
                                  </p:subTnLst>
                                </p:cTn>
                              </p:par>
                            </p:childTnLst>
                          </p:cTn>
                        </p:par>
                        <p:par>
                          <p:cTn id="105" fill="hold">
                            <p:stCondLst>
                              <p:cond delay="1500"/>
                            </p:stCondLst>
                            <p:childTnLst>
                              <p:par>
                                <p:cTn id="106" presetID="53" presetClass="exit" presetSubtype="16" fill="hold" nodeType="afterEffect">
                                  <p:stCondLst>
                                    <p:cond delay="0"/>
                                  </p:stCondLst>
                                  <p:childTnLst>
                                    <p:anim calcmode="lin" valueType="num">
                                      <p:cBhvr>
                                        <p:cTn id="107" dur="500"/>
                                        <p:tgtEl>
                                          <p:spTgt spid="39965"/>
                                        </p:tgtEl>
                                        <p:attrNameLst>
                                          <p:attrName>ppt_w</p:attrName>
                                        </p:attrNameLst>
                                      </p:cBhvr>
                                      <p:tavLst>
                                        <p:tav tm="0">
                                          <p:val>
                                            <p:strVal val="ppt_w"/>
                                          </p:val>
                                        </p:tav>
                                        <p:tav tm="100000">
                                          <p:val>
                                            <p:strVal val="0,000000"/>
                                          </p:val>
                                        </p:tav>
                                      </p:tavLst>
                                    </p:anim>
                                    <p:anim calcmode="lin" valueType="num">
                                      <p:cBhvr>
                                        <p:cTn id="108" dur="500"/>
                                        <p:tgtEl>
                                          <p:spTgt spid="39965"/>
                                        </p:tgtEl>
                                        <p:attrNameLst>
                                          <p:attrName>ppt_h</p:attrName>
                                        </p:attrNameLst>
                                      </p:cBhvr>
                                      <p:tavLst>
                                        <p:tav tm="0">
                                          <p:val>
                                            <p:strVal val="ppt_h"/>
                                          </p:val>
                                        </p:tav>
                                        <p:tav tm="100000">
                                          <p:val>
                                            <p:strVal val="0,000000"/>
                                          </p:val>
                                        </p:tav>
                                      </p:tavLst>
                                    </p:anim>
                                    <p:animEffect transition="out" filter="fade">
                                      <p:cBhvr>
                                        <p:cTn id="109" dur="500"/>
                                        <p:tgtEl>
                                          <p:spTgt spid="39965"/>
                                        </p:tgtEl>
                                      </p:cBhvr>
                                    </p:animEffect>
                                    <p:set>
                                      <p:cBhvr>
                                        <p:cTn id="110" dur="1" fill="hold">
                                          <p:stCondLst>
                                            <p:cond delay="499"/>
                                          </p:stCondLst>
                                        </p:cTn>
                                        <p:tgtEl>
                                          <p:spTgt spid="39965"/>
                                        </p:tgtEl>
                                        <p:attrNameLst>
                                          <p:attrName>style.visibility</p:attrName>
                                        </p:attrNameLst>
                                      </p:cBhvr>
                                      <p:to>
                                        <p:strVal val="hidden"/>
                                      </p:to>
                                    </p:set>
                                  </p:childTnLst>
                                </p:cTn>
                              </p:par>
                            </p:childTnLst>
                          </p:cTn>
                        </p:par>
                        <p:par>
                          <p:cTn id="111" fill="hold">
                            <p:stCondLst>
                              <p:cond delay="2000"/>
                            </p:stCondLst>
                            <p:childTnLst>
                              <p:par>
                                <p:cTn id="112" presetID="9" presetClass="entr" presetSubtype="0" fill="hold" nodeType="afterEffect">
                                  <p:stCondLst>
                                    <p:cond delay="0"/>
                                  </p:stCondLst>
                                  <p:childTnLst>
                                    <p:set>
                                      <p:cBhvr>
                                        <p:cTn id="113" dur="1" fill="hold">
                                          <p:stCondLst>
                                            <p:cond delay="0"/>
                                          </p:stCondLst>
                                        </p:cTn>
                                        <p:tgtEl>
                                          <p:spTgt spid="39964"/>
                                        </p:tgtEl>
                                        <p:attrNameLst>
                                          <p:attrName>style.visibility</p:attrName>
                                        </p:attrNameLst>
                                      </p:cBhvr>
                                      <p:to>
                                        <p:strVal val="visible"/>
                                      </p:to>
                                    </p:set>
                                    <p:animEffect transition="in" filter="dissolve">
                                      <p:cBhvr>
                                        <p:cTn id="114" dur="500"/>
                                        <p:tgtEl>
                                          <p:spTgt spid="39964"/>
                                        </p:tgtEl>
                                      </p:cBhvr>
                                    </p:animEffect>
                                  </p:childTnLst>
                                  <p:subTnLst>
                                    <p:audio>
                                      <p:cMediaNode>
                                        <p:cTn display="0" masterRel="sameClick">
                                          <p:stCondLst>
                                            <p:cond evt="begin" delay="0">
                                              <p:tn val="112"/>
                                            </p:cond>
                                          </p:stCondLst>
                                          <p:endCondLst>
                                            <p:cond evt="onStopAudio" delay="0">
                                              <p:tgtEl>
                                                <p:sldTgt/>
                                              </p:tgtEl>
                                            </p:cond>
                                          </p:endCondLst>
                                        </p:cTn>
                                        <p:tgtEl>
                                          <p:sndTgt r:embed="rId4" name="camera.wav"/>
                                        </p:tgtEl>
                                      </p:cMediaNode>
                                    </p:audio>
                                  </p:subTnLst>
                                </p:cTn>
                              </p:par>
                            </p:childTnLst>
                          </p:cTn>
                        </p:par>
                        <p:par>
                          <p:cTn id="115" fill="hold">
                            <p:stCondLst>
                              <p:cond delay="2500"/>
                            </p:stCondLst>
                            <p:childTnLst>
                              <p:par>
                                <p:cTn id="116" presetID="53" presetClass="exit" presetSubtype="16" fill="hold" nodeType="afterEffect">
                                  <p:stCondLst>
                                    <p:cond delay="0"/>
                                  </p:stCondLst>
                                  <p:childTnLst>
                                    <p:anim calcmode="lin" valueType="num">
                                      <p:cBhvr>
                                        <p:cTn id="117" dur="500"/>
                                        <p:tgtEl>
                                          <p:spTgt spid="39964"/>
                                        </p:tgtEl>
                                        <p:attrNameLst>
                                          <p:attrName>ppt_w</p:attrName>
                                        </p:attrNameLst>
                                      </p:cBhvr>
                                      <p:tavLst>
                                        <p:tav tm="0">
                                          <p:val>
                                            <p:strVal val="ppt_w"/>
                                          </p:val>
                                        </p:tav>
                                        <p:tav tm="100000">
                                          <p:val>
                                            <p:strVal val="0,000000"/>
                                          </p:val>
                                        </p:tav>
                                      </p:tavLst>
                                    </p:anim>
                                    <p:anim calcmode="lin" valueType="num">
                                      <p:cBhvr>
                                        <p:cTn id="118" dur="500"/>
                                        <p:tgtEl>
                                          <p:spTgt spid="39964"/>
                                        </p:tgtEl>
                                        <p:attrNameLst>
                                          <p:attrName>ppt_h</p:attrName>
                                        </p:attrNameLst>
                                      </p:cBhvr>
                                      <p:tavLst>
                                        <p:tav tm="0">
                                          <p:val>
                                            <p:strVal val="ppt_h"/>
                                          </p:val>
                                        </p:tav>
                                        <p:tav tm="100000">
                                          <p:val>
                                            <p:strVal val="0,000000"/>
                                          </p:val>
                                        </p:tav>
                                      </p:tavLst>
                                    </p:anim>
                                    <p:animEffect transition="out" filter="fade">
                                      <p:cBhvr>
                                        <p:cTn id="119" dur="500"/>
                                        <p:tgtEl>
                                          <p:spTgt spid="39964"/>
                                        </p:tgtEl>
                                      </p:cBhvr>
                                    </p:animEffect>
                                    <p:set>
                                      <p:cBhvr>
                                        <p:cTn id="120" dur="1" fill="hold">
                                          <p:stCondLst>
                                            <p:cond delay="499"/>
                                          </p:stCondLst>
                                        </p:cTn>
                                        <p:tgtEl>
                                          <p:spTgt spid="39964"/>
                                        </p:tgtEl>
                                        <p:attrNameLst>
                                          <p:attrName>style.visibility</p:attrName>
                                        </p:attrNameLst>
                                      </p:cBhvr>
                                      <p:to>
                                        <p:strVal val="hidden"/>
                                      </p:to>
                                    </p:set>
                                  </p:childTnLst>
                                </p:cTn>
                              </p:par>
                            </p:childTnLst>
                          </p:cTn>
                        </p:par>
                        <p:par>
                          <p:cTn id="121" fill="hold">
                            <p:stCondLst>
                              <p:cond delay="3000"/>
                            </p:stCondLst>
                            <p:childTnLst>
                              <p:par>
                                <p:cTn id="122" presetID="9" presetClass="entr" presetSubtype="0" fill="hold" nodeType="afterEffect">
                                  <p:stCondLst>
                                    <p:cond delay="0"/>
                                  </p:stCondLst>
                                  <p:childTnLst>
                                    <p:set>
                                      <p:cBhvr>
                                        <p:cTn id="123" dur="1" fill="hold">
                                          <p:stCondLst>
                                            <p:cond delay="0"/>
                                          </p:stCondLst>
                                        </p:cTn>
                                        <p:tgtEl>
                                          <p:spTgt spid="39963"/>
                                        </p:tgtEl>
                                        <p:attrNameLst>
                                          <p:attrName>style.visibility</p:attrName>
                                        </p:attrNameLst>
                                      </p:cBhvr>
                                      <p:to>
                                        <p:strVal val="visible"/>
                                      </p:to>
                                    </p:set>
                                    <p:animEffect transition="in" filter="dissolve">
                                      <p:cBhvr>
                                        <p:cTn id="124" dur="500"/>
                                        <p:tgtEl>
                                          <p:spTgt spid="39963"/>
                                        </p:tgtEl>
                                      </p:cBhvr>
                                    </p:animEffect>
                                  </p:childTnLst>
                                  <p:subTnLst>
                                    <p:audio>
                                      <p:cMediaNode>
                                        <p:cTn display="0" masterRel="sameClick">
                                          <p:stCondLst>
                                            <p:cond evt="begin" delay="0">
                                              <p:tn val="122"/>
                                            </p:cond>
                                          </p:stCondLst>
                                          <p:endCondLst>
                                            <p:cond evt="onStopAudio" delay="0">
                                              <p:tgtEl>
                                                <p:sldTgt/>
                                              </p:tgtEl>
                                            </p:cond>
                                          </p:endCondLst>
                                        </p:cTn>
                                        <p:tgtEl>
                                          <p:sndTgt r:embed="rId4" name="camera.wav"/>
                                        </p:tgtEl>
                                      </p:cMediaNode>
                                    </p:audio>
                                  </p:subTnLst>
                                </p:cTn>
                              </p:par>
                            </p:childTnLst>
                          </p:cTn>
                        </p:par>
                        <p:par>
                          <p:cTn id="125" fill="hold">
                            <p:stCondLst>
                              <p:cond delay="3500"/>
                            </p:stCondLst>
                            <p:childTnLst>
                              <p:par>
                                <p:cTn id="126" presetID="53" presetClass="exit" presetSubtype="16" fill="hold" nodeType="afterEffect">
                                  <p:stCondLst>
                                    <p:cond delay="0"/>
                                  </p:stCondLst>
                                  <p:childTnLst>
                                    <p:anim calcmode="lin" valueType="num">
                                      <p:cBhvr>
                                        <p:cTn id="127" dur="500"/>
                                        <p:tgtEl>
                                          <p:spTgt spid="39963"/>
                                        </p:tgtEl>
                                        <p:attrNameLst>
                                          <p:attrName>ppt_w</p:attrName>
                                        </p:attrNameLst>
                                      </p:cBhvr>
                                      <p:tavLst>
                                        <p:tav tm="0">
                                          <p:val>
                                            <p:strVal val="ppt_w"/>
                                          </p:val>
                                        </p:tav>
                                        <p:tav tm="100000">
                                          <p:val>
                                            <p:strVal val="0,000000"/>
                                          </p:val>
                                        </p:tav>
                                      </p:tavLst>
                                    </p:anim>
                                    <p:anim calcmode="lin" valueType="num">
                                      <p:cBhvr>
                                        <p:cTn id="128" dur="500"/>
                                        <p:tgtEl>
                                          <p:spTgt spid="39963"/>
                                        </p:tgtEl>
                                        <p:attrNameLst>
                                          <p:attrName>ppt_h</p:attrName>
                                        </p:attrNameLst>
                                      </p:cBhvr>
                                      <p:tavLst>
                                        <p:tav tm="0">
                                          <p:val>
                                            <p:strVal val="ppt_h"/>
                                          </p:val>
                                        </p:tav>
                                        <p:tav tm="100000">
                                          <p:val>
                                            <p:strVal val="0,000000"/>
                                          </p:val>
                                        </p:tav>
                                      </p:tavLst>
                                    </p:anim>
                                    <p:animEffect transition="out" filter="fade">
                                      <p:cBhvr>
                                        <p:cTn id="129" dur="500"/>
                                        <p:tgtEl>
                                          <p:spTgt spid="39963"/>
                                        </p:tgtEl>
                                      </p:cBhvr>
                                    </p:animEffect>
                                    <p:set>
                                      <p:cBhvr>
                                        <p:cTn id="130" dur="1" fill="hold">
                                          <p:stCondLst>
                                            <p:cond delay="499"/>
                                          </p:stCondLst>
                                        </p:cTn>
                                        <p:tgtEl>
                                          <p:spTgt spid="39963"/>
                                        </p:tgtEl>
                                        <p:attrNameLst>
                                          <p:attrName>style.visibility</p:attrName>
                                        </p:attrNameLst>
                                      </p:cBhvr>
                                      <p:to>
                                        <p:strVal val="hidden"/>
                                      </p:to>
                                    </p:set>
                                  </p:childTnLst>
                                </p:cTn>
                              </p:par>
                            </p:childTnLst>
                          </p:cTn>
                        </p:par>
                        <p:par>
                          <p:cTn id="131" fill="hold">
                            <p:stCondLst>
                              <p:cond delay="4000"/>
                            </p:stCondLst>
                            <p:childTnLst>
                              <p:par>
                                <p:cTn id="132" presetID="9" presetClass="entr" presetSubtype="0" fill="hold" nodeType="afterEffect">
                                  <p:stCondLst>
                                    <p:cond delay="0"/>
                                  </p:stCondLst>
                                  <p:childTnLst>
                                    <p:set>
                                      <p:cBhvr>
                                        <p:cTn id="133" dur="1" fill="hold">
                                          <p:stCondLst>
                                            <p:cond delay="0"/>
                                          </p:stCondLst>
                                        </p:cTn>
                                        <p:tgtEl>
                                          <p:spTgt spid="39962"/>
                                        </p:tgtEl>
                                        <p:attrNameLst>
                                          <p:attrName>style.visibility</p:attrName>
                                        </p:attrNameLst>
                                      </p:cBhvr>
                                      <p:to>
                                        <p:strVal val="visible"/>
                                      </p:to>
                                    </p:set>
                                    <p:animEffect transition="in" filter="dissolve">
                                      <p:cBhvr>
                                        <p:cTn id="134" dur="500"/>
                                        <p:tgtEl>
                                          <p:spTgt spid="39962"/>
                                        </p:tgtEl>
                                      </p:cBhvr>
                                    </p:animEffect>
                                  </p:childTnLst>
                                  <p:subTnLst>
                                    <p:audio>
                                      <p:cMediaNode>
                                        <p:cTn display="0" masterRel="sameClick">
                                          <p:stCondLst>
                                            <p:cond evt="begin" delay="0">
                                              <p:tn val="132"/>
                                            </p:cond>
                                          </p:stCondLst>
                                          <p:endCondLst>
                                            <p:cond evt="onStopAudio" delay="0">
                                              <p:tgtEl>
                                                <p:sldTgt/>
                                              </p:tgtEl>
                                            </p:cond>
                                          </p:endCondLst>
                                        </p:cTn>
                                        <p:tgtEl>
                                          <p:sndTgt r:embed="rId4" name="camera.wav"/>
                                        </p:tgtEl>
                                      </p:cMediaNode>
                                    </p:audio>
                                  </p:subTnLst>
                                </p:cTn>
                              </p:par>
                            </p:childTnLst>
                          </p:cTn>
                        </p:par>
                        <p:par>
                          <p:cTn id="135" fill="hold">
                            <p:stCondLst>
                              <p:cond delay="4500"/>
                            </p:stCondLst>
                            <p:childTnLst>
                              <p:par>
                                <p:cTn id="136" presetID="53" presetClass="exit" presetSubtype="16" fill="hold" nodeType="afterEffect">
                                  <p:stCondLst>
                                    <p:cond delay="0"/>
                                  </p:stCondLst>
                                  <p:childTnLst>
                                    <p:anim calcmode="lin" valueType="num">
                                      <p:cBhvr>
                                        <p:cTn id="137" dur="500"/>
                                        <p:tgtEl>
                                          <p:spTgt spid="39962"/>
                                        </p:tgtEl>
                                        <p:attrNameLst>
                                          <p:attrName>ppt_w</p:attrName>
                                        </p:attrNameLst>
                                      </p:cBhvr>
                                      <p:tavLst>
                                        <p:tav tm="0">
                                          <p:val>
                                            <p:strVal val="ppt_w"/>
                                          </p:val>
                                        </p:tav>
                                        <p:tav tm="100000">
                                          <p:val>
                                            <p:strVal val="0,000000"/>
                                          </p:val>
                                        </p:tav>
                                      </p:tavLst>
                                    </p:anim>
                                    <p:anim calcmode="lin" valueType="num">
                                      <p:cBhvr>
                                        <p:cTn id="138" dur="500"/>
                                        <p:tgtEl>
                                          <p:spTgt spid="39962"/>
                                        </p:tgtEl>
                                        <p:attrNameLst>
                                          <p:attrName>ppt_h</p:attrName>
                                        </p:attrNameLst>
                                      </p:cBhvr>
                                      <p:tavLst>
                                        <p:tav tm="0">
                                          <p:val>
                                            <p:strVal val="ppt_h"/>
                                          </p:val>
                                        </p:tav>
                                        <p:tav tm="100000">
                                          <p:val>
                                            <p:strVal val="0,000000"/>
                                          </p:val>
                                        </p:tav>
                                      </p:tavLst>
                                    </p:anim>
                                    <p:animEffect transition="out" filter="fade">
                                      <p:cBhvr>
                                        <p:cTn id="139" dur="500"/>
                                        <p:tgtEl>
                                          <p:spTgt spid="39962"/>
                                        </p:tgtEl>
                                      </p:cBhvr>
                                    </p:animEffect>
                                    <p:set>
                                      <p:cBhvr>
                                        <p:cTn id="140" dur="1" fill="hold">
                                          <p:stCondLst>
                                            <p:cond delay="499"/>
                                          </p:stCondLst>
                                        </p:cTn>
                                        <p:tgtEl>
                                          <p:spTgt spid="39962"/>
                                        </p:tgtEl>
                                        <p:attrNameLst>
                                          <p:attrName>style.visibility</p:attrName>
                                        </p:attrNameLst>
                                      </p:cBhvr>
                                      <p:to>
                                        <p:strVal val="hidden"/>
                                      </p:to>
                                    </p:set>
                                  </p:childTnLst>
                                </p:cTn>
                              </p:par>
                            </p:childTnLst>
                          </p:cTn>
                        </p:par>
                        <p:par>
                          <p:cTn id="141" fill="hold">
                            <p:stCondLst>
                              <p:cond delay="5000"/>
                            </p:stCondLst>
                            <p:childTnLst>
                              <p:par>
                                <p:cTn id="142" presetID="9" presetClass="entr" presetSubtype="0" fill="hold" nodeType="afterEffect">
                                  <p:stCondLst>
                                    <p:cond delay="0"/>
                                  </p:stCondLst>
                                  <p:childTnLst>
                                    <p:set>
                                      <p:cBhvr>
                                        <p:cTn id="143" dur="1" fill="hold">
                                          <p:stCondLst>
                                            <p:cond delay="0"/>
                                          </p:stCondLst>
                                        </p:cTn>
                                        <p:tgtEl>
                                          <p:spTgt spid="39961"/>
                                        </p:tgtEl>
                                        <p:attrNameLst>
                                          <p:attrName>style.visibility</p:attrName>
                                        </p:attrNameLst>
                                      </p:cBhvr>
                                      <p:to>
                                        <p:strVal val="visible"/>
                                      </p:to>
                                    </p:set>
                                    <p:animEffect transition="in" filter="dissolve">
                                      <p:cBhvr>
                                        <p:cTn id="144" dur="500"/>
                                        <p:tgtEl>
                                          <p:spTgt spid="39961"/>
                                        </p:tgtEl>
                                      </p:cBhvr>
                                    </p:animEffect>
                                  </p:childTnLst>
                                  <p:subTnLst>
                                    <p:audio>
                                      <p:cMediaNode>
                                        <p:cTn display="0" masterRel="sameClick">
                                          <p:stCondLst>
                                            <p:cond evt="begin" delay="0">
                                              <p:tn val="142"/>
                                            </p:cond>
                                          </p:stCondLst>
                                          <p:endCondLst>
                                            <p:cond evt="onStopAudio" delay="0">
                                              <p:tgtEl>
                                                <p:sldTgt/>
                                              </p:tgtEl>
                                            </p:cond>
                                          </p:endCondLst>
                                        </p:cTn>
                                        <p:tgtEl>
                                          <p:sndTgt r:embed="rId4" name="camera.wav"/>
                                        </p:tgtEl>
                                      </p:cMediaNode>
                                    </p:audio>
                                  </p:subTnLst>
                                </p:cTn>
                              </p:par>
                            </p:childTnLst>
                          </p:cTn>
                        </p:par>
                        <p:par>
                          <p:cTn id="145" fill="hold">
                            <p:stCondLst>
                              <p:cond delay="5500"/>
                            </p:stCondLst>
                            <p:childTnLst>
                              <p:par>
                                <p:cTn id="146" presetID="53" presetClass="exit" presetSubtype="16" fill="hold" nodeType="afterEffect">
                                  <p:stCondLst>
                                    <p:cond delay="0"/>
                                  </p:stCondLst>
                                  <p:childTnLst>
                                    <p:anim calcmode="lin" valueType="num">
                                      <p:cBhvr>
                                        <p:cTn id="147" dur="500"/>
                                        <p:tgtEl>
                                          <p:spTgt spid="39961"/>
                                        </p:tgtEl>
                                        <p:attrNameLst>
                                          <p:attrName>ppt_w</p:attrName>
                                        </p:attrNameLst>
                                      </p:cBhvr>
                                      <p:tavLst>
                                        <p:tav tm="0">
                                          <p:val>
                                            <p:strVal val="ppt_w"/>
                                          </p:val>
                                        </p:tav>
                                        <p:tav tm="100000">
                                          <p:val>
                                            <p:strVal val="0,000000"/>
                                          </p:val>
                                        </p:tav>
                                      </p:tavLst>
                                    </p:anim>
                                    <p:anim calcmode="lin" valueType="num">
                                      <p:cBhvr>
                                        <p:cTn id="148" dur="500"/>
                                        <p:tgtEl>
                                          <p:spTgt spid="39961"/>
                                        </p:tgtEl>
                                        <p:attrNameLst>
                                          <p:attrName>ppt_h</p:attrName>
                                        </p:attrNameLst>
                                      </p:cBhvr>
                                      <p:tavLst>
                                        <p:tav tm="0">
                                          <p:val>
                                            <p:strVal val="ppt_h"/>
                                          </p:val>
                                        </p:tav>
                                        <p:tav tm="100000">
                                          <p:val>
                                            <p:strVal val="0,000000"/>
                                          </p:val>
                                        </p:tav>
                                      </p:tavLst>
                                    </p:anim>
                                    <p:animEffect transition="out" filter="fade">
                                      <p:cBhvr>
                                        <p:cTn id="149" dur="500"/>
                                        <p:tgtEl>
                                          <p:spTgt spid="39961"/>
                                        </p:tgtEl>
                                      </p:cBhvr>
                                    </p:animEffect>
                                    <p:set>
                                      <p:cBhvr>
                                        <p:cTn id="150" dur="1" fill="hold">
                                          <p:stCondLst>
                                            <p:cond delay="499"/>
                                          </p:stCondLst>
                                        </p:cTn>
                                        <p:tgtEl>
                                          <p:spTgt spid="39961"/>
                                        </p:tgtEl>
                                        <p:attrNameLst>
                                          <p:attrName>style.visibility</p:attrName>
                                        </p:attrNameLst>
                                      </p:cBhvr>
                                      <p:to>
                                        <p:strVal val="hidden"/>
                                      </p:to>
                                    </p:set>
                                  </p:childTnLst>
                                </p:cTn>
                              </p:par>
                            </p:childTnLst>
                          </p:cTn>
                        </p:par>
                        <p:par>
                          <p:cTn id="151" fill="hold">
                            <p:stCondLst>
                              <p:cond delay="6000"/>
                            </p:stCondLst>
                            <p:childTnLst>
                              <p:par>
                                <p:cTn id="152" presetID="9" presetClass="entr" presetSubtype="0" fill="hold" nodeType="afterEffect">
                                  <p:stCondLst>
                                    <p:cond delay="0"/>
                                  </p:stCondLst>
                                  <p:childTnLst>
                                    <p:set>
                                      <p:cBhvr>
                                        <p:cTn id="153" dur="1" fill="hold">
                                          <p:stCondLst>
                                            <p:cond delay="0"/>
                                          </p:stCondLst>
                                        </p:cTn>
                                        <p:tgtEl>
                                          <p:spTgt spid="39960"/>
                                        </p:tgtEl>
                                        <p:attrNameLst>
                                          <p:attrName>style.visibility</p:attrName>
                                        </p:attrNameLst>
                                      </p:cBhvr>
                                      <p:to>
                                        <p:strVal val="visible"/>
                                      </p:to>
                                    </p:set>
                                    <p:animEffect transition="in" filter="dissolve">
                                      <p:cBhvr>
                                        <p:cTn id="154" dur="500"/>
                                        <p:tgtEl>
                                          <p:spTgt spid="39960"/>
                                        </p:tgtEl>
                                      </p:cBhvr>
                                    </p:animEffect>
                                  </p:childTnLst>
                                  <p:subTnLst>
                                    <p:audio>
                                      <p:cMediaNode>
                                        <p:cTn display="0" masterRel="sameClick">
                                          <p:stCondLst>
                                            <p:cond evt="begin" delay="0">
                                              <p:tn val="152"/>
                                            </p:cond>
                                          </p:stCondLst>
                                          <p:endCondLst>
                                            <p:cond evt="onStopAudio" delay="0">
                                              <p:tgtEl>
                                                <p:sldTgt/>
                                              </p:tgtEl>
                                            </p:cond>
                                          </p:endCondLst>
                                        </p:cTn>
                                        <p:tgtEl>
                                          <p:sndTgt r:embed="rId4" name="camera.wav"/>
                                        </p:tgtEl>
                                      </p:cMediaNode>
                                    </p:audio>
                                  </p:subTnLst>
                                </p:cTn>
                              </p:par>
                            </p:childTnLst>
                          </p:cTn>
                        </p:par>
                        <p:par>
                          <p:cTn id="155" fill="hold">
                            <p:stCondLst>
                              <p:cond delay="6500"/>
                            </p:stCondLst>
                            <p:childTnLst>
                              <p:par>
                                <p:cTn id="156" presetID="53" presetClass="exit" presetSubtype="16" fill="hold" nodeType="afterEffect">
                                  <p:stCondLst>
                                    <p:cond delay="0"/>
                                  </p:stCondLst>
                                  <p:childTnLst>
                                    <p:anim calcmode="lin" valueType="num">
                                      <p:cBhvr>
                                        <p:cTn id="157" dur="500"/>
                                        <p:tgtEl>
                                          <p:spTgt spid="39960"/>
                                        </p:tgtEl>
                                        <p:attrNameLst>
                                          <p:attrName>ppt_w</p:attrName>
                                        </p:attrNameLst>
                                      </p:cBhvr>
                                      <p:tavLst>
                                        <p:tav tm="0">
                                          <p:val>
                                            <p:strVal val="ppt_w"/>
                                          </p:val>
                                        </p:tav>
                                        <p:tav tm="100000">
                                          <p:val>
                                            <p:strVal val="0,000000"/>
                                          </p:val>
                                        </p:tav>
                                      </p:tavLst>
                                    </p:anim>
                                    <p:anim calcmode="lin" valueType="num">
                                      <p:cBhvr>
                                        <p:cTn id="158" dur="500"/>
                                        <p:tgtEl>
                                          <p:spTgt spid="39960"/>
                                        </p:tgtEl>
                                        <p:attrNameLst>
                                          <p:attrName>ppt_h</p:attrName>
                                        </p:attrNameLst>
                                      </p:cBhvr>
                                      <p:tavLst>
                                        <p:tav tm="0">
                                          <p:val>
                                            <p:strVal val="ppt_h"/>
                                          </p:val>
                                        </p:tav>
                                        <p:tav tm="100000">
                                          <p:val>
                                            <p:strVal val="0,000000"/>
                                          </p:val>
                                        </p:tav>
                                      </p:tavLst>
                                    </p:anim>
                                    <p:animEffect transition="out" filter="fade">
                                      <p:cBhvr>
                                        <p:cTn id="159" dur="500"/>
                                        <p:tgtEl>
                                          <p:spTgt spid="39960"/>
                                        </p:tgtEl>
                                      </p:cBhvr>
                                    </p:animEffect>
                                    <p:set>
                                      <p:cBhvr>
                                        <p:cTn id="160" dur="1" fill="hold">
                                          <p:stCondLst>
                                            <p:cond delay="499"/>
                                          </p:stCondLst>
                                        </p:cTn>
                                        <p:tgtEl>
                                          <p:spTgt spid="39960"/>
                                        </p:tgtEl>
                                        <p:attrNameLst>
                                          <p:attrName>style.visibility</p:attrName>
                                        </p:attrNameLst>
                                      </p:cBhvr>
                                      <p:to>
                                        <p:strVal val="hidden"/>
                                      </p:to>
                                    </p:set>
                                  </p:childTnLst>
                                </p:cTn>
                              </p:par>
                            </p:childTnLst>
                          </p:cTn>
                        </p:par>
                        <p:par>
                          <p:cTn id="161" fill="hold">
                            <p:stCondLst>
                              <p:cond delay="7000"/>
                            </p:stCondLst>
                            <p:childTnLst>
                              <p:par>
                                <p:cTn id="162" presetID="9" presetClass="entr" presetSubtype="0" fill="hold" nodeType="afterEffect">
                                  <p:stCondLst>
                                    <p:cond delay="0"/>
                                  </p:stCondLst>
                                  <p:childTnLst>
                                    <p:set>
                                      <p:cBhvr>
                                        <p:cTn id="163" dur="1" fill="hold">
                                          <p:stCondLst>
                                            <p:cond delay="0"/>
                                          </p:stCondLst>
                                        </p:cTn>
                                        <p:tgtEl>
                                          <p:spTgt spid="39959"/>
                                        </p:tgtEl>
                                        <p:attrNameLst>
                                          <p:attrName>style.visibility</p:attrName>
                                        </p:attrNameLst>
                                      </p:cBhvr>
                                      <p:to>
                                        <p:strVal val="visible"/>
                                      </p:to>
                                    </p:set>
                                    <p:animEffect transition="in" filter="dissolve">
                                      <p:cBhvr>
                                        <p:cTn id="164" dur="500"/>
                                        <p:tgtEl>
                                          <p:spTgt spid="39959"/>
                                        </p:tgtEl>
                                      </p:cBhvr>
                                    </p:animEffect>
                                  </p:childTnLst>
                                  <p:subTnLst>
                                    <p:audio>
                                      <p:cMediaNode>
                                        <p:cTn display="0" masterRel="sameClick">
                                          <p:stCondLst>
                                            <p:cond evt="begin" delay="0">
                                              <p:tn val="162"/>
                                            </p:cond>
                                          </p:stCondLst>
                                          <p:endCondLst>
                                            <p:cond evt="onStopAudio" delay="0">
                                              <p:tgtEl>
                                                <p:sldTgt/>
                                              </p:tgtEl>
                                            </p:cond>
                                          </p:endCondLst>
                                        </p:cTn>
                                        <p:tgtEl>
                                          <p:sndTgt r:embed="rId4" name="camera.wav"/>
                                        </p:tgtEl>
                                      </p:cMediaNode>
                                    </p:audio>
                                  </p:subTnLst>
                                </p:cTn>
                              </p:par>
                            </p:childTnLst>
                          </p:cTn>
                        </p:par>
                        <p:par>
                          <p:cTn id="165" fill="hold">
                            <p:stCondLst>
                              <p:cond delay="7500"/>
                            </p:stCondLst>
                            <p:childTnLst>
                              <p:par>
                                <p:cTn id="166" presetID="53" presetClass="exit" presetSubtype="16" fill="hold" nodeType="afterEffect">
                                  <p:stCondLst>
                                    <p:cond delay="0"/>
                                  </p:stCondLst>
                                  <p:childTnLst>
                                    <p:anim calcmode="lin" valueType="num">
                                      <p:cBhvr>
                                        <p:cTn id="167" dur="500"/>
                                        <p:tgtEl>
                                          <p:spTgt spid="39959"/>
                                        </p:tgtEl>
                                        <p:attrNameLst>
                                          <p:attrName>ppt_w</p:attrName>
                                        </p:attrNameLst>
                                      </p:cBhvr>
                                      <p:tavLst>
                                        <p:tav tm="0">
                                          <p:val>
                                            <p:strVal val="ppt_w"/>
                                          </p:val>
                                        </p:tav>
                                        <p:tav tm="100000">
                                          <p:val>
                                            <p:strVal val="0,000000"/>
                                          </p:val>
                                        </p:tav>
                                      </p:tavLst>
                                    </p:anim>
                                    <p:anim calcmode="lin" valueType="num">
                                      <p:cBhvr>
                                        <p:cTn id="168" dur="500"/>
                                        <p:tgtEl>
                                          <p:spTgt spid="39959"/>
                                        </p:tgtEl>
                                        <p:attrNameLst>
                                          <p:attrName>ppt_h</p:attrName>
                                        </p:attrNameLst>
                                      </p:cBhvr>
                                      <p:tavLst>
                                        <p:tav tm="0">
                                          <p:val>
                                            <p:strVal val="ppt_h"/>
                                          </p:val>
                                        </p:tav>
                                        <p:tav tm="100000">
                                          <p:val>
                                            <p:strVal val="0,000000"/>
                                          </p:val>
                                        </p:tav>
                                      </p:tavLst>
                                    </p:anim>
                                    <p:animEffect transition="out" filter="fade">
                                      <p:cBhvr>
                                        <p:cTn id="169" dur="500"/>
                                        <p:tgtEl>
                                          <p:spTgt spid="39959"/>
                                        </p:tgtEl>
                                      </p:cBhvr>
                                    </p:animEffect>
                                    <p:set>
                                      <p:cBhvr>
                                        <p:cTn id="170" dur="1" fill="hold">
                                          <p:stCondLst>
                                            <p:cond delay="499"/>
                                          </p:stCondLst>
                                        </p:cTn>
                                        <p:tgtEl>
                                          <p:spTgt spid="39959"/>
                                        </p:tgtEl>
                                        <p:attrNameLst>
                                          <p:attrName>style.visibility</p:attrName>
                                        </p:attrNameLst>
                                      </p:cBhvr>
                                      <p:to>
                                        <p:strVal val="hidden"/>
                                      </p:to>
                                    </p:set>
                                  </p:childTnLst>
                                </p:cTn>
                              </p:par>
                            </p:childTnLst>
                          </p:cTn>
                        </p:par>
                        <p:par>
                          <p:cTn id="171" fill="hold">
                            <p:stCondLst>
                              <p:cond delay="8000"/>
                            </p:stCondLst>
                            <p:childTnLst>
                              <p:par>
                                <p:cTn id="172" presetID="9" presetClass="entr" presetSubtype="0" fill="hold" nodeType="afterEffect">
                                  <p:stCondLst>
                                    <p:cond delay="0"/>
                                  </p:stCondLst>
                                  <p:childTnLst>
                                    <p:set>
                                      <p:cBhvr>
                                        <p:cTn id="173" dur="1" fill="hold">
                                          <p:stCondLst>
                                            <p:cond delay="0"/>
                                          </p:stCondLst>
                                        </p:cTn>
                                        <p:tgtEl>
                                          <p:spTgt spid="39958"/>
                                        </p:tgtEl>
                                        <p:attrNameLst>
                                          <p:attrName>style.visibility</p:attrName>
                                        </p:attrNameLst>
                                      </p:cBhvr>
                                      <p:to>
                                        <p:strVal val="visible"/>
                                      </p:to>
                                    </p:set>
                                    <p:animEffect transition="in" filter="dissolve">
                                      <p:cBhvr>
                                        <p:cTn id="174" dur="500"/>
                                        <p:tgtEl>
                                          <p:spTgt spid="39958"/>
                                        </p:tgtEl>
                                      </p:cBhvr>
                                    </p:animEffect>
                                  </p:childTnLst>
                                  <p:subTnLst>
                                    <p:audio>
                                      <p:cMediaNode>
                                        <p:cTn display="0" masterRel="sameClick">
                                          <p:stCondLst>
                                            <p:cond evt="begin" delay="0">
                                              <p:tn val="172"/>
                                            </p:cond>
                                          </p:stCondLst>
                                          <p:endCondLst>
                                            <p:cond evt="onStopAudio" delay="0">
                                              <p:tgtEl>
                                                <p:sldTgt/>
                                              </p:tgtEl>
                                            </p:cond>
                                          </p:endCondLst>
                                        </p:cTn>
                                        <p:tgtEl>
                                          <p:sndTgt r:embed="rId4" name="camera.wav"/>
                                        </p:tgtEl>
                                      </p:cMediaNode>
                                    </p:audio>
                                  </p:subTnLst>
                                </p:cTn>
                              </p:par>
                            </p:childTnLst>
                          </p:cTn>
                        </p:par>
                        <p:par>
                          <p:cTn id="175" fill="hold">
                            <p:stCondLst>
                              <p:cond delay="8500"/>
                            </p:stCondLst>
                            <p:childTnLst>
                              <p:par>
                                <p:cTn id="176" presetID="53" presetClass="exit" presetSubtype="16" fill="hold" nodeType="afterEffect">
                                  <p:stCondLst>
                                    <p:cond delay="0"/>
                                  </p:stCondLst>
                                  <p:childTnLst>
                                    <p:anim calcmode="lin" valueType="num">
                                      <p:cBhvr>
                                        <p:cTn id="177" dur="500"/>
                                        <p:tgtEl>
                                          <p:spTgt spid="39958"/>
                                        </p:tgtEl>
                                        <p:attrNameLst>
                                          <p:attrName>ppt_w</p:attrName>
                                        </p:attrNameLst>
                                      </p:cBhvr>
                                      <p:tavLst>
                                        <p:tav tm="0">
                                          <p:val>
                                            <p:strVal val="ppt_w"/>
                                          </p:val>
                                        </p:tav>
                                        <p:tav tm="100000">
                                          <p:val>
                                            <p:strVal val="0,000000"/>
                                          </p:val>
                                        </p:tav>
                                      </p:tavLst>
                                    </p:anim>
                                    <p:anim calcmode="lin" valueType="num">
                                      <p:cBhvr>
                                        <p:cTn id="178" dur="500"/>
                                        <p:tgtEl>
                                          <p:spTgt spid="39958"/>
                                        </p:tgtEl>
                                        <p:attrNameLst>
                                          <p:attrName>ppt_h</p:attrName>
                                        </p:attrNameLst>
                                      </p:cBhvr>
                                      <p:tavLst>
                                        <p:tav tm="0">
                                          <p:val>
                                            <p:strVal val="ppt_h"/>
                                          </p:val>
                                        </p:tav>
                                        <p:tav tm="100000">
                                          <p:val>
                                            <p:strVal val="0,000000"/>
                                          </p:val>
                                        </p:tav>
                                      </p:tavLst>
                                    </p:anim>
                                    <p:animEffect transition="out" filter="fade">
                                      <p:cBhvr>
                                        <p:cTn id="179" dur="500"/>
                                        <p:tgtEl>
                                          <p:spTgt spid="39958"/>
                                        </p:tgtEl>
                                      </p:cBhvr>
                                    </p:animEffect>
                                    <p:set>
                                      <p:cBhvr>
                                        <p:cTn id="180" dur="1" fill="hold">
                                          <p:stCondLst>
                                            <p:cond delay="499"/>
                                          </p:stCondLst>
                                        </p:cTn>
                                        <p:tgtEl>
                                          <p:spTgt spid="39958"/>
                                        </p:tgtEl>
                                        <p:attrNameLst>
                                          <p:attrName>style.visibility</p:attrName>
                                        </p:attrNameLst>
                                      </p:cBhvr>
                                      <p:to>
                                        <p:strVal val="hidden"/>
                                      </p:to>
                                    </p:set>
                                  </p:childTnLst>
                                </p:cTn>
                              </p:par>
                            </p:childTnLst>
                          </p:cTn>
                        </p:par>
                        <p:par>
                          <p:cTn id="181" fill="hold">
                            <p:stCondLst>
                              <p:cond delay="9000"/>
                            </p:stCondLst>
                            <p:childTnLst>
                              <p:par>
                                <p:cTn id="182" presetID="9" presetClass="entr" presetSubtype="0" fill="hold" nodeType="afterEffect">
                                  <p:stCondLst>
                                    <p:cond delay="0"/>
                                  </p:stCondLst>
                                  <p:childTnLst>
                                    <p:set>
                                      <p:cBhvr>
                                        <p:cTn id="183" dur="1" fill="hold">
                                          <p:stCondLst>
                                            <p:cond delay="0"/>
                                          </p:stCondLst>
                                        </p:cTn>
                                        <p:tgtEl>
                                          <p:spTgt spid="39957"/>
                                        </p:tgtEl>
                                        <p:attrNameLst>
                                          <p:attrName>style.visibility</p:attrName>
                                        </p:attrNameLst>
                                      </p:cBhvr>
                                      <p:to>
                                        <p:strVal val="visible"/>
                                      </p:to>
                                    </p:set>
                                    <p:animEffect transition="in" filter="dissolve">
                                      <p:cBhvr>
                                        <p:cTn id="184" dur="500"/>
                                        <p:tgtEl>
                                          <p:spTgt spid="39957"/>
                                        </p:tgtEl>
                                      </p:cBhvr>
                                    </p:animEffect>
                                  </p:childTnLst>
                                  <p:subTnLst>
                                    <p:audio>
                                      <p:cMediaNode>
                                        <p:cTn display="0" masterRel="sameClick">
                                          <p:stCondLst>
                                            <p:cond evt="begin" delay="0">
                                              <p:tn val="182"/>
                                            </p:cond>
                                          </p:stCondLst>
                                          <p:endCondLst>
                                            <p:cond evt="onStopAudio" delay="0">
                                              <p:tgtEl>
                                                <p:sldTgt/>
                                              </p:tgtEl>
                                            </p:cond>
                                          </p:endCondLst>
                                        </p:cTn>
                                        <p:tgtEl>
                                          <p:sndTgt r:embed="rId4" name="camera.wav"/>
                                        </p:tgtEl>
                                      </p:cMediaNode>
                                    </p:audio>
                                  </p:subTnLst>
                                </p:cTn>
                              </p:par>
                            </p:childTnLst>
                          </p:cTn>
                        </p:par>
                        <p:par>
                          <p:cTn id="185" fill="hold">
                            <p:stCondLst>
                              <p:cond delay="9500"/>
                            </p:stCondLst>
                            <p:childTnLst>
                              <p:par>
                                <p:cTn id="186" presetID="53" presetClass="exit" presetSubtype="16" fill="hold" nodeType="afterEffect">
                                  <p:stCondLst>
                                    <p:cond delay="0"/>
                                  </p:stCondLst>
                                  <p:childTnLst>
                                    <p:anim calcmode="lin" valueType="num">
                                      <p:cBhvr>
                                        <p:cTn id="187" dur="500"/>
                                        <p:tgtEl>
                                          <p:spTgt spid="39957"/>
                                        </p:tgtEl>
                                        <p:attrNameLst>
                                          <p:attrName>ppt_w</p:attrName>
                                        </p:attrNameLst>
                                      </p:cBhvr>
                                      <p:tavLst>
                                        <p:tav tm="0">
                                          <p:val>
                                            <p:strVal val="ppt_w"/>
                                          </p:val>
                                        </p:tav>
                                        <p:tav tm="100000">
                                          <p:val>
                                            <p:strVal val="0,000000"/>
                                          </p:val>
                                        </p:tav>
                                      </p:tavLst>
                                    </p:anim>
                                    <p:anim calcmode="lin" valueType="num">
                                      <p:cBhvr>
                                        <p:cTn id="188" dur="500"/>
                                        <p:tgtEl>
                                          <p:spTgt spid="39957"/>
                                        </p:tgtEl>
                                        <p:attrNameLst>
                                          <p:attrName>ppt_h</p:attrName>
                                        </p:attrNameLst>
                                      </p:cBhvr>
                                      <p:tavLst>
                                        <p:tav tm="0">
                                          <p:val>
                                            <p:strVal val="ppt_h"/>
                                          </p:val>
                                        </p:tav>
                                        <p:tav tm="100000">
                                          <p:val>
                                            <p:strVal val="0,000000"/>
                                          </p:val>
                                        </p:tav>
                                      </p:tavLst>
                                    </p:anim>
                                    <p:animEffect transition="out" filter="fade">
                                      <p:cBhvr>
                                        <p:cTn id="189" dur="500"/>
                                        <p:tgtEl>
                                          <p:spTgt spid="39957"/>
                                        </p:tgtEl>
                                      </p:cBhvr>
                                    </p:animEffect>
                                    <p:set>
                                      <p:cBhvr>
                                        <p:cTn id="190" dur="1" fill="hold">
                                          <p:stCondLst>
                                            <p:cond delay="499"/>
                                          </p:stCondLst>
                                        </p:cTn>
                                        <p:tgtEl>
                                          <p:spTgt spid="39957"/>
                                        </p:tgtEl>
                                        <p:attrNameLst>
                                          <p:attrName>style.visibility</p:attrName>
                                        </p:attrNameLst>
                                      </p:cBhvr>
                                      <p:to>
                                        <p:strVal val="hidden"/>
                                      </p:to>
                                    </p:set>
                                  </p:childTnLst>
                                </p:cTn>
                              </p:par>
                            </p:childTnLst>
                          </p:cTn>
                        </p:par>
                        <p:par>
                          <p:cTn id="191" fill="hold">
                            <p:stCondLst>
                              <p:cond delay="10000"/>
                            </p:stCondLst>
                            <p:childTnLst>
                              <p:par>
                                <p:cTn id="192" presetID="9" presetClass="entr" presetSubtype="0" fill="hold" nodeType="afterEffect">
                                  <p:stCondLst>
                                    <p:cond delay="0"/>
                                  </p:stCondLst>
                                  <p:childTnLst>
                                    <p:set>
                                      <p:cBhvr>
                                        <p:cTn id="193" dur="1" fill="hold">
                                          <p:stCondLst>
                                            <p:cond delay="0"/>
                                          </p:stCondLst>
                                        </p:cTn>
                                        <p:tgtEl>
                                          <p:spTgt spid="39956"/>
                                        </p:tgtEl>
                                        <p:attrNameLst>
                                          <p:attrName>style.visibility</p:attrName>
                                        </p:attrNameLst>
                                      </p:cBhvr>
                                      <p:to>
                                        <p:strVal val="visible"/>
                                      </p:to>
                                    </p:set>
                                    <p:animEffect transition="in" filter="dissolve">
                                      <p:cBhvr>
                                        <p:cTn id="194" dur="500"/>
                                        <p:tgtEl>
                                          <p:spTgt spid="39956"/>
                                        </p:tgtEl>
                                      </p:cBhvr>
                                    </p:animEffect>
                                  </p:childTnLst>
                                  <p:subTnLst>
                                    <p:audio>
                                      <p:cMediaNode>
                                        <p:cTn display="0" masterRel="sameClick">
                                          <p:stCondLst>
                                            <p:cond evt="begin" delay="0">
                                              <p:tn val="192"/>
                                            </p:cond>
                                          </p:stCondLst>
                                          <p:endCondLst>
                                            <p:cond evt="onStopAudio" delay="0">
                                              <p:tgtEl>
                                                <p:sldTgt/>
                                              </p:tgtEl>
                                            </p:cond>
                                          </p:endCondLst>
                                        </p:cTn>
                                        <p:tgtEl>
                                          <p:sndTgt r:embed="rId4" name="camera.wav"/>
                                        </p:tgtEl>
                                      </p:cMediaNode>
                                    </p:audio>
                                  </p:subTnLst>
                                </p:cTn>
                              </p:par>
                            </p:childTnLst>
                          </p:cTn>
                        </p:par>
                        <p:par>
                          <p:cTn id="195" fill="hold">
                            <p:stCondLst>
                              <p:cond delay="10500"/>
                            </p:stCondLst>
                            <p:childTnLst>
                              <p:par>
                                <p:cTn id="196" presetID="53" presetClass="exit" presetSubtype="16" fill="hold" nodeType="afterEffect">
                                  <p:stCondLst>
                                    <p:cond delay="0"/>
                                  </p:stCondLst>
                                  <p:childTnLst>
                                    <p:anim calcmode="lin" valueType="num">
                                      <p:cBhvr>
                                        <p:cTn id="197" dur="500"/>
                                        <p:tgtEl>
                                          <p:spTgt spid="39956"/>
                                        </p:tgtEl>
                                        <p:attrNameLst>
                                          <p:attrName>ppt_w</p:attrName>
                                        </p:attrNameLst>
                                      </p:cBhvr>
                                      <p:tavLst>
                                        <p:tav tm="0">
                                          <p:val>
                                            <p:strVal val="ppt_w"/>
                                          </p:val>
                                        </p:tav>
                                        <p:tav tm="100000">
                                          <p:val>
                                            <p:strVal val="0,000000"/>
                                          </p:val>
                                        </p:tav>
                                      </p:tavLst>
                                    </p:anim>
                                    <p:anim calcmode="lin" valueType="num">
                                      <p:cBhvr>
                                        <p:cTn id="198" dur="500"/>
                                        <p:tgtEl>
                                          <p:spTgt spid="39956"/>
                                        </p:tgtEl>
                                        <p:attrNameLst>
                                          <p:attrName>ppt_h</p:attrName>
                                        </p:attrNameLst>
                                      </p:cBhvr>
                                      <p:tavLst>
                                        <p:tav tm="0">
                                          <p:val>
                                            <p:strVal val="ppt_h"/>
                                          </p:val>
                                        </p:tav>
                                        <p:tav tm="100000">
                                          <p:val>
                                            <p:strVal val="0,000000"/>
                                          </p:val>
                                        </p:tav>
                                      </p:tavLst>
                                    </p:anim>
                                    <p:animEffect transition="out" filter="fade">
                                      <p:cBhvr>
                                        <p:cTn id="199" dur="500"/>
                                        <p:tgtEl>
                                          <p:spTgt spid="39956"/>
                                        </p:tgtEl>
                                      </p:cBhvr>
                                    </p:animEffect>
                                    <p:set>
                                      <p:cBhvr>
                                        <p:cTn id="200" dur="1" fill="hold">
                                          <p:stCondLst>
                                            <p:cond delay="499"/>
                                          </p:stCondLst>
                                        </p:cTn>
                                        <p:tgtEl>
                                          <p:spTgt spid="39956"/>
                                        </p:tgtEl>
                                        <p:attrNameLst>
                                          <p:attrName>style.visibility</p:attrName>
                                        </p:attrNameLst>
                                      </p:cBhvr>
                                      <p:to>
                                        <p:strVal val="hidden"/>
                                      </p:to>
                                    </p:set>
                                  </p:childTnLst>
                                </p:cTn>
                              </p:par>
                              <p:par>
                                <p:cTn id="201" presetID="53" presetClass="entr" presetSubtype="16" fill="hold" nodeType="withEffect">
                                  <p:stCondLst>
                                    <p:cond delay="0"/>
                                  </p:stCondLst>
                                  <p:childTnLst>
                                    <p:set>
                                      <p:cBhvr>
                                        <p:cTn id="202" dur="1" fill="hold">
                                          <p:stCondLst>
                                            <p:cond delay="0"/>
                                          </p:stCondLst>
                                        </p:cTn>
                                        <p:tgtEl>
                                          <p:spTgt spid="26"/>
                                        </p:tgtEl>
                                        <p:attrNameLst>
                                          <p:attrName>style.visibility</p:attrName>
                                        </p:attrNameLst>
                                      </p:cBhvr>
                                      <p:to>
                                        <p:strVal val="visible"/>
                                      </p:to>
                                    </p:set>
                                    <p:anim calcmode="lin" valueType="num">
                                      <p:cBhvr>
                                        <p:cTn id="203" dur="500" fill="hold"/>
                                        <p:tgtEl>
                                          <p:spTgt spid="26"/>
                                        </p:tgtEl>
                                        <p:attrNameLst>
                                          <p:attrName>ppt_w</p:attrName>
                                        </p:attrNameLst>
                                      </p:cBhvr>
                                      <p:tavLst>
                                        <p:tav tm="0">
                                          <p:val>
                                            <p:strVal val="0,000000"/>
                                          </p:val>
                                        </p:tav>
                                        <p:tav tm="100000">
                                          <p:val>
                                            <p:strVal val="#ppt_w"/>
                                          </p:val>
                                        </p:tav>
                                      </p:tavLst>
                                    </p:anim>
                                    <p:anim calcmode="lin" valueType="num">
                                      <p:cBhvr>
                                        <p:cTn id="204" dur="500" fill="hold"/>
                                        <p:tgtEl>
                                          <p:spTgt spid="26"/>
                                        </p:tgtEl>
                                        <p:attrNameLst>
                                          <p:attrName>ppt_h</p:attrName>
                                        </p:attrNameLst>
                                      </p:cBhvr>
                                      <p:tavLst>
                                        <p:tav tm="0">
                                          <p:val>
                                            <p:strVal val="0,000000"/>
                                          </p:val>
                                        </p:tav>
                                        <p:tav tm="100000">
                                          <p:val>
                                            <p:strVal val="#ppt_h"/>
                                          </p:val>
                                        </p:tav>
                                      </p:tavLst>
                                    </p:anim>
                                    <p:animEffect transition="in" filter="fade">
                                      <p:cBhvr>
                                        <p:cTn id="205" dur="500"/>
                                        <p:tgtEl>
                                          <p:spTgt spid="26"/>
                                        </p:tgtEl>
                                      </p:cBhvr>
                                    </p:animEffect>
                                  </p:childTnLst>
                                  <p:subTnLst>
                                    <p:audio>
                                      <p:cMediaNode>
                                        <p:cTn display="0" masterRel="sameClick">
                                          <p:stCondLst>
                                            <p:cond evt="begin" delay="0">
                                              <p:tn val="201"/>
                                            </p:cond>
                                          </p:stCondLst>
                                          <p:endCondLst>
                                            <p:cond evt="onStopAudio" delay="0">
                                              <p:tgtEl>
                                                <p:sldTgt/>
                                              </p:tgtEl>
                                            </p:cond>
                                          </p:endCondLst>
                                        </p:cTn>
                                        <p:tgtEl>
                                          <p:sndTgt r:embed="rId5" name="Reng reng.wav"/>
                                        </p:tgtEl>
                                      </p:cMediaNode>
                                    </p:audio>
                                  </p:subTnLst>
                                </p:cTn>
                              </p:par>
                            </p:childTnLst>
                          </p:cTn>
                        </p:par>
                      </p:childTnLst>
                    </p:cTn>
                  </p:par>
                  <p:par>
                    <p:cTn id="206" fill="hold">
                      <p:stCondLst>
                        <p:cond delay="indefinite"/>
                      </p:stCondLst>
                      <p:childTnLst>
                        <p:par>
                          <p:cTn id="207" fill="hold">
                            <p:stCondLst>
                              <p:cond delay="0"/>
                            </p:stCondLst>
                            <p:childTnLst>
                              <p:par>
                                <p:cTn id="208" presetID="2" presetClass="exit" presetSubtype="1" fill="hold" nodeType="clickEffect">
                                  <p:stCondLst>
                                    <p:cond delay="0"/>
                                  </p:stCondLst>
                                  <p:childTnLst>
                                    <p:anim calcmode="lin" valueType="num">
                                      <p:cBhvr additive="base">
                                        <p:cTn id="209" dur="1000"/>
                                        <p:tgtEl>
                                          <p:spTgt spid="26"/>
                                        </p:tgtEl>
                                        <p:attrNameLst>
                                          <p:attrName>ppt_x</p:attrName>
                                        </p:attrNameLst>
                                      </p:cBhvr>
                                      <p:tavLst>
                                        <p:tav tm="0">
                                          <p:val>
                                            <p:strVal val="ppt_x"/>
                                          </p:val>
                                        </p:tav>
                                        <p:tav tm="100000">
                                          <p:val>
                                            <p:strVal val="ppt_x"/>
                                          </p:val>
                                        </p:tav>
                                      </p:tavLst>
                                    </p:anim>
                                    <p:anim calcmode="lin" valueType="num">
                                      <p:cBhvr additive="base">
                                        <p:cTn id="210" dur="1000"/>
                                        <p:tgtEl>
                                          <p:spTgt spid="26"/>
                                        </p:tgtEl>
                                        <p:attrNameLst>
                                          <p:attrName>ppt_y</p:attrName>
                                        </p:attrNameLst>
                                      </p:cBhvr>
                                      <p:tavLst>
                                        <p:tav tm="0">
                                          <p:val>
                                            <p:strVal val="ppt_y"/>
                                          </p:val>
                                        </p:tav>
                                        <p:tav tm="100000">
                                          <p:val>
                                            <p:strVal val="0-ppt_h/2"/>
                                          </p:val>
                                        </p:tav>
                                      </p:tavLst>
                                    </p:anim>
                                    <p:set>
                                      <p:cBhvr>
                                        <p:cTn id="211" dur="1" fill="hold">
                                          <p:stCondLst>
                                            <p:cond delay="999"/>
                                          </p:stCondLst>
                                        </p:cTn>
                                        <p:tgtEl>
                                          <p:spTgt spid="26"/>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23" presetClass="emph" presetSubtype="0" fill="hold" grpId="1" nodeType="clickEffect">
                                  <p:stCondLst>
                                    <p:cond delay="0"/>
                                  </p:stCondLst>
                                  <p:iterate type="lt">
                                    <p:tmPct val="0"/>
                                  </p:iterate>
                                  <p:childTnLst>
                                    <p:animClr clrSpc="hsl" dir="cw">
                                      <p:cBhvr override="childStyle">
                                        <p:cTn id="215" dur="500" fill="hold"/>
                                        <p:tgtEl>
                                          <p:spTgt spid="19493"/>
                                        </p:tgtEl>
                                        <p:attrNameLst>
                                          <p:attrName>style.color</p:attrName>
                                        </p:attrNameLst>
                                      </p:cBhvr>
                                      <p:by>
                                        <p:hsl h="10842353" s="0" l="0"/>
                                      </p:by>
                                    </p:animClr>
                                    <p:animClr clrSpc="hsl" dir="cw">
                                      <p:cBhvr>
                                        <p:cTn id="216" dur="500" fill="hold"/>
                                        <p:tgtEl>
                                          <p:spTgt spid="19493"/>
                                        </p:tgtEl>
                                        <p:attrNameLst>
                                          <p:attrName>fillcolor</p:attrName>
                                        </p:attrNameLst>
                                      </p:cBhvr>
                                      <p:by>
                                        <p:hsl h="10842353" s="0" l="0"/>
                                      </p:by>
                                    </p:animClr>
                                    <p:animClr clrSpc="hsl" dir="cw">
                                      <p:cBhvr>
                                        <p:cTn id="217" dur="500" fill="hold"/>
                                        <p:tgtEl>
                                          <p:spTgt spid="19493"/>
                                        </p:tgtEl>
                                        <p:attrNameLst>
                                          <p:attrName>stroke.color</p:attrName>
                                        </p:attrNameLst>
                                      </p:cBhvr>
                                      <p:by>
                                        <p:hsl h="10842353" s="0" l="0"/>
                                      </p:by>
                                    </p:animClr>
                                    <p:set>
                                      <p:cBhvr>
                                        <p:cTn id="218" dur="500" fill="hold"/>
                                        <p:tgtEl>
                                          <p:spTgt spid="19493"/>
                                        </p:tgtEl>
                                        <p:attrNameLst>
                                          <p:attrName>fill.type</p:attrName>
                                        </p:attrNameLst>
                                      </p:cBhvr>
                                      <p:to>
                                        <p:strVal val="solid"/>
                                      </p:to>
                                    </p:set>
                                  </p:childTnLst>
                                  <p:subTnLst>
                                    <p:audio>
                                      <p:cMediaNode>
                                        <p:cTn display="0" masterRel="sameClick">
                                          <p:stCondLst>
                                            <p:cond evt="begin" delay="0">
                                              <p:tn val="214"/>
                                            </p:cond>
                                          </p:stCondLst>
                                          <p:endCondLst>
                                            <p:cond evt="onStopAudio" delay="0">
                                              <p:tgtEl>
                                                <p:sldTgt/>
                                              </p:tgtEl>
                                            </p:cond>
                                          </p:endCondLst>
                                        </p:cTn>
                                        <p:tgtEl>
                                          <p:sndTgt r:embed="rId6" name="FELIZ2.WAV"/>
                                        </p:tgtEl>
                                      </p:cMediaNode>
                                    </p:audio>
                                  </p:subTnLst>
                                </p:cTn>
                              </p:par>
                              <p:par>
                                <p:cTn id="219" presetID="23" presetClass="emph" presetSubtype="0" fill="hold" grpId="0" nodeType="withEffect">
                                  <p:stCondLst>
                                    <p:cond delay="0"/>
                                  </p:stCondLst>
                                  <p:childTnLst>
                                    <p:animClr clrSpc="hsl" dir="cw">
                                      <p:cBhvr override="childStyle">
                                        <p:cTn id="220" dur="500" fill="hold"/>
                                        <p:tgtEl>
                                          <p:spTgt spid="7"/>
                                        </p:tgtEl>
                                        <p:attrNameLst>
                                          <p:attrName>style.color</p:attrName>
                                        </p:attrNameLst>
                                      </p:cBhvr>
                                      <p:by>
                                        <p:hsl h="10842353" s="0" l="0"/>
                                      </p:by>
                                    </p:animClr>
                                    <p:animClr clrSpc="hsl" dir="cw">
                                      <p:cBhvr>
                                        <p:cTn id="221" dur="500" fill="hold"/>
                                        <p:tgtEl>
                                          <p:spTgt spid="7"/>
                                        </p:tgtEl>
                                        <p:attrNameLst>
                                          <p:attrName>fillcolor</p:attrName>
                                        </p:attrNameLst>
                                      </p:cBhvr>
                                      <p:by>
                                        <p:hsl h="10842353" s="0" l="0"/>
                                      </p:by>
                                    </p:animClr>
                                    <p:animClr clrSpc="hsl" dir="cw">
                                      <p:cBhvr>
                                        <p:cTn id="222" dur="500" fill="hold"/>
                                        <p:tgtEl>
                                          <p:spTgt spid="7"/>
                                        </p:tgtEl>
                                        <p:attrNameLst>
                                          <p:attrName>stroke.color</p:attrName>
                                        </p:attrNameLst>
                                      </p:cBhvr>
                                      <p:by>
                                        <p:hsl h="10842353" s="0" l="0"/>
                                      </p:by>
                                    </p:animClr>
                                    <p:set>
                                      <p:cBhvr>
                                        <p:cTn id="22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171" grpId="0" bldLvl="0" animBg="1"/>
      <p:bldP spid="6171" grpId="1" bldLvl="0" animBg="1"/>
      <p:bldP spid="19492" grpId="0" bldLvl="0" animBg="1"/>
      <p:bldP spid="19493" grpId="0" bldLvl="0" animBg="1"/>
      <p:bldP spid="19493" grpId="1" bldLvl="0" animBg="1"/>
      <p:bldP spid="19494" grpId="0" bldLvl="0" animBg="1"/>
      <p:bldP spid="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069465" y="434975"/>
            <a:ext cx="7711440" cy="845185"/>
          </a:xfrm>
          <a:prstGeom prst="roundRect">
            <a:avLst>
              <a:gd name="adj" fmla="val 16667"/>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none" anchor="ctr"/>
          <a:lstStyle/>
          <a:p>
            <a:pPr algn="just"/>
            <a:r>
              <a:rPr lang="vi-V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Hoạt động nào sau đây KHÔNG phải là </a:t>
            </a:r>
          </a:p>
          <a:p>
            <a:pPr algn="just"/>
            <a:r>
              <a:rPr lang="vi-VN"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hoạt động nghiên cứu khoa học</a:t>
            </a:r>
            <a:endParaRPr kumimoji="0" lang="vi-VN" sz="2800" b="1" i="0" u="none" strike="noStrike" kern="1200" cap="none" spc="0" normalizeH="0" baseline="0" noProof="0" dirty="0">
              <a:ln>
                <a:noFill/>
              </a:ln>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Arial" panose="020B0604020202020204" pitchFamily="34" charset="0"/>
              <a:sym typeface="+mn-ea"/>
            </a:endParaRPr>
          </a:p>
        </p:txBody>
      </p:sp>
      <p:grpSp>
        <p:nvGrpSpPr>
          <p:cNvPr id="19459" name="Group 51"/>
          <p:cNvGrpSpPr/>
          <p:nvPr/>
        </p:nvGrpSpPr>
        <p:grpSpPr>
          <a:xfrm>
            <a:off x="172455" y="9287"/>
            <a:ext cx="353616" cy="6286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35"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19493"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pPr eaLnBrk="0" hangingPunct="0"/>
              <a:endParaRPr sz="1835" dirty="0">
                <a:latin typeface=".VnTime" panose="020B7200000000000000" pitchFamily="34" charset="0"/>
              </a:endParaRPr>
            </a:p>
          </p:txBody>
        </p:sp>
        <p:sp>
          <p:nvSpPr>
            <p:cNvPr id="14" name="Rectangle 13"/>
            <p:cNvSpPr/>
            <p:nvPr/>
          </p:nvSpPr>
          <p:spPr bwMode="auto">
            <a:xfrm>
              <a:off x="324502" y="-307983"/>
              <a:ext cx="74900"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35" b="0" i="0" u="none" strike="noStrike" kern="1200" cap="none" spc="0" normalizeH="0" baseline="0" noProof="0">
                <a:ln>
                  <a:noFill/>
                </a:ln>
                <a:solidFill>
                  <a:schemeClr val="tx1"/>
                </a:solidFill>
                <a:effectLst>
                  <a:glow rad="101600">
                    <a:schemeClr val="accent1">
                      <a:satMod val="175000"/>
                      <a:alpha val="40000"/>
                    </a:schemeClr>
                  </a:glow>
                </a:effectLst>
                <a:uLnTx/>
                <a:uFillTx/>
                <a:latin typeface=".VnTime" panose="020B7200000000000000" pitchFamily="34" charset="0"/>
                <a:ea typeface="+mn-ea"/>
                <a:cs typeface="+mn-cs"/>
              </a:endParaRPr>
            </a:p>
          </p:txBody>
        </p:sp>
      </p:grpSp>
      <p:sp>
        <p:nvSpPr>
          <p:cNvPr id="3" name="AutoShape 51"/>
          <p:cNvSpPr/>
          <p:nvPr/>
        </p:nvSpPr>
        <p:spPr>
          <a:xfrm>
            <a:off x="2890520" y="1706880"/>
            <a:ext cx="7058025" cy="75374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l"/>
            <a:r>
              <a:rPr lang="vi-VN" sz="28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rPr>
              <a:t>Sản xuất phân bón</a:t>
            </a:r>
            <a:endParaRPr sz="28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endParaRPr>
          </a:p>
        </p:txBody>
      </p:sp>
      <p:pic>
        <p:nvPicPr>
          <p:cNvPr id="39"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476594" y="2049489"/>
            <a:ext cx="653388" cy="321601"/>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129718" y="1902037"/>
            <a:ext cx="1760802" cy="617008"/>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9" name="cached_combo42.wav"/>
            </a:hlinkHover>
          </p:cNvPr>
          <p:cNvSpPr/>
          <p:nvPr/>
        </p:nvSpPr>
        <p:spPr>
          <a:xfrm>
            <a:off x="1186815" y="1901825"/>
            <a:ext cx="922602" cy="5588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19464" name="WordArt 226"/>
          <p:cNvSpPr>
            <a:spLocks noTextEdit="1"/>
          </p:cNvSpPr>
          <p:nvPr/>
        </p:nvSpPr>
        <p:spPr>
          <a:xfrm>
            <a:off x="1343369" y="2003425"/>
            <a:ext cx="506413" cy="355071"/>
          </a:xfrm>
          <a:prstGeom prst="rect">
            <a:avLst/>
          </a:prstGeom>
        </p:spPr>
        <p:txBody>
          <a:bodyPr wrap="none" fromWordArt="1">
            <a:prstTxWarp prst="textInflate">
              <a:avLst>
                <a:gd name="adj" fmla="val 13634"/>
              </a:avLst>
            </a:prstTxWarp>
            <a:normAutofit fontScale="4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A</a:t>
            </a:r>
          </a:p>
        </p:txBody>
      </p:sp>
      <p:sp>
        <p:nvSpPr>
          <p:cNvPr id="4" name="AutoShape 51"/>
          <p:cNvSpPr/>
          <p:nvPr/>
        </p:nvSpPr>
        <p:spPr>
          <a:xfrm>
            <a:off x="2824480" y="2853690"/>
            <a:ext cx="7124700" cy="75374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l"/>
            <a:r>
              <a:rPr lang="vi-VN" sz="28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rPr>
              <a:t>Làm thí nghiệm điều chế chất mới</a:t>
            </a:r>
            <a:endParaRPr sz="28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endParaRPr>
          </a:p>
        </p:txBody>
      </p:sp>
      <p:pic>
        <p:nvPicPr>
          <p:cNvPr id="5"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525489" y="2998179"/>
            <a:ext cx="653388" cy="32160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063043" y="2853505"/>
            <a:ext cx="1650206" cy="734880"/>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9" name="cached_combo42.wav"/>
            </a:hlinkHover>
          </p:cNvPr>
          <p:cNvSpPr/>
          <p:nvPr/>
        </p:nvSpPr>
        <p:spPr>
          <a:xfrm>
            <a:off x="1210310" y="2941955"/>
            <a:ext cx="899319" cy="55880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19469" name="WordArt 226"/>
          <p:cNvSpPr>
            <a:spLocks noTextEdit="1"/>
          </p:cNvSpPr>
          <p:nvPr/>
        </p:nvSpPr>
        <p:spPr>
          <a:xfrm>
            <a:off x="1394830" y="2998364"/>
            <a:ext cx="506413" cy="355071"/>
          </a:xfrm>
          <a:prstGeom prst="rect">
            <a:avLst/>
          </a:prstGeom>
        </p:spPr>
        <p:txBody>
          <a:bodyPr wrap="none" fromWordArt="1">
            <a:prstTxWarp prst="textInflate">
              <a:avLst>
                <a:gd name="adj" fmla="val 13634"/>
              </a:avLst>
            </a:prstTxWarp>
            <a:normAutofit fontScale="4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b</a:t>
            </a:r>
          </a:p>
        </p:txBody>
      </p:sp>
      <p:sp>
        <p:nvSpPr>
          <p:cNvPr id="9" name="AutoShape 51"/>
          <p:cNvSpPr/>
          <p:nvPr/>
        </p:nvSpPr>
        <p:spPr>
          <a:xfrm>
            <a:off x="2829560" y="3844290"/>
            <a:ext cx="7119620" cy="75374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l"/>
            <a:r>
              <a:rPr lang="vi-VN" sz="28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rPr>
              <a:t>Lấy mẫu đất để trồng cây</a:t>
            </a:r>
          </a:p>
        </p:txBody>
      </p:sp>
      <p:pic>
        <p:nvPicPr>
          <p:cNvPr id="11"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556604" y="4139274"/>
            <a:ext cx="653388" cy="321601"/>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129718" y="3933005"/>
            <a:ext cx="1650206" cy="734880"/>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9" name="cached_combo42.wav"/>
            </a:hlinkHover>
          </p:cNvPr>
          <p:cNvSpPr/>
          <p:nvPr/>
        </p:nvSpPr>
        <p:spPr>
          <a:xfrm>
            <a:off x="1210310" y="4018915"/>
            <a:ext cx="899319" cy="56171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pPr eaLnBrk="0" hangingPunct="0"/>
            <a:endParaRPr sz="1835" dirty="0">
              <a:latin typeface=".VnTime" panose="020B7200000000000000" pitchFamily="34" charset="0"/>
            </a:endParaRPr>
          </a:p>
        </p:txBody>
      </p:sp>
      <p:sp>
        <p:nvSpPr>
          <p:cNvPr id="19474" name="WordArt 226"/>
          <p:cNvSpPr>
            <a:spLocks noTextEdit="1"/>
          </p:cNvSpPr>
          <p:nvPr/>
        </p:nvSpPr>
        <p:spPr>
          <a:xfrm>
            <a:off x="1480185" y="4140200"/>
            <a:ext cx="506095" cy="320040"/>
          </a:xfrm>
          <a:prstGeom prst="rect">
            <a:avLst/>
          </a:prstGeom>
        </p:spPr>
        <p:txBody>
          <a:bodyPr wrap="none" fromWordArt="1">
            <a:prstTxWarp prst="textInflate">
              <a:avLst>
                <a:gd name="adj" fmla="val 13634"/>
              </a:avLst>
            </a:prstTxWarp>
            <a:normAutofit fontScale="40000"/>
          </a:bodyPr>
          <a:lstStyle/>
          <a:p>
            <a:pPr algn="ctr" eaLnBrk="0" hangingPunct="0"/>
            <a:r>
              <a:rPr 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c</a:t>
            </a:r>
          </a:p>
        </p:txBody>
      </p:sp>
      <p:sp>
        <p:nvSpPr>
          <p:cNvPr id="6171" name="AutoShape 27"/>
          <p:cNvSpPr/>
          <p:nvPr/>
        </p:nvSpPr>
        <p:spPr>
          <a:xfrm>
            <a:off x="560758" y="275590"/>
            <a:ext cx="1426104" cy="1257300"/>
          </a:xfrm>
          <a:prstGeom prst="sun">
            <a:avLst>
              <a:gd name="adj" fmla="val 19880"/>
            </a:avLst>
          </a:prstGeom>
          <a:gradFill rotWithShape="1">
            <a:gsLst>
              <a:gs pos="0">
                <a:srgbClr val="FF0066"/>
              </a:gs>
              <a:gs pos="100000">
                <a:srgbClr val="E9EE10"/>
              </a:gs>
            </a:gsLst>
            <a:path path="rect">
              <a:fillToRect l="50000" t="50000" r="50000" b="50000"/>
            </a:path>
            <a:tileRect/>
          </a:gradFill>
          <a:ln w="22225" cap="flat" cmpd="sng">
            <a:solidFill>
              <a:srgbClr val="800000"/>
            </a:solidFill>
            <a:prstDash val="solid"/>
            <a:miter/>
            <a:headEnd type="none" w="med" len="med"/>
            <a:tailEnd type="none" w="med" len="med"/>
          </a:ln>
        </p:spPr>
        <p:txBody>
          <a:bodyPr wrap="none" anchor="ctr" anchorCtr="0"/>
          <a:lstStyle/>
          <a:p>
            <a:endParaRPr sz="1650" dirty="0">
              <a:latin typeface="Arial" panose="020B0604020202020204" pitchFamily="34" charset="0"/>
            </a:endParaRPr>
          </a:p>
        </p:txBody>
      </p:sp>
      <p:sp>
        <p:nvSpPr>
          <p:cNvPr id="19476" name="WordArt 28"/>
          <p:cNvSpPr>
            <a:spLocks noTextEdit="1"/>
          </p:cNvSpPr>
          <p:nvPr/>
        </p:nvSpPr>
        <p:spPr>
          <a:xfrm>
            <a:off x="979858" y="729615"/>
            <a:ext cx="587904" cy="349250"/>
          </a:xfrm>
          <a:prstGeom prst="rect">
            <a:avLst/>
          </a:prstGeom>
        </p:spPr>
        <p:txBody>
          <a:bodyPr wrap="none" fromWordArt="1">
            <a:prstTxWarp prst="textPlain">
              <a:avLst>
                <a:gd name="adj" fmla="val 50000"/>
              </a:avLst>
            </a:prstTxWarp>
            <a:normAutofit fontScale="40000"/>
          </a:bodyPr>
          <a:lstStyle/>
          <a:p>
            <a:pPr algn="ctr" eaLnBrk="0" hangingPunct="0"/>
            <a:r>
              <a:rPr lang="en-US" sz="33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 </a:t>
            </a:r>
            <a:r>
              <a:rPr lang="vi-VN" altLang="en-US" sz="3300" b="1">
                <a:ln w="19050" cap="flat" cmpd="sng">
                  <a:solidFill>
                    <a:srgbClr val="00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2</a:t>
            </a:r>
          </a:p>
        </p:txBody>
      </p:sp>
      <p:pic>
        <p:nvPicPr>
          <p:cNvPr id="19477" name="Picture 29" descr="Picture1"/>
          <p:cNvPicPr/>
          <p:nvPr/>
        </p:nvPicPr>
        <p:blipFill>
          <a:blip r:embed="rId10"/>
          <a:stretch>
            <a:fillRect/>
          </a:stretch>
        </p:blipFill>
        <p:spPr>
          <a:xfrm>
            <a:off x="560997" y="135890"/>
            <a:ext cx="9387549" cy="139700"/>
          </a:xfrm>
          <a:prstGeom prst="rect">
            <a:avLst/>
          </a:prstGeom>
          <a:noFill/>
          <a:ln w="9525">
            <a:noFill/>
          </a:ln>
        </p:spPr>
      </p:pic>
      <p:grpSp>
        <p:nvGrpSpPr>
          <p:cNvPr id="26" name="Group 33"/>
          <p:cNvGrpSpPr/>
          <p:nvPr/>
        </p:nvGrpSpPr>
        <p:grpSpPr>
          <a:xfrm>
            <a:off x="5170858" y="5600700"/>
            <a:ext cx="1509052" cy="1257300"/>
            <a:chOff x="4320" y="2928"/>
            <a:chExt cx="1104" cy="1104"/>
          </a:xfrm>
        </p:grpSpPr>
        <p:sp>
          <p:nvSpPr>
            <p:cNvPr id="19490"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algn="ctr"/>
              <a:endParaRPr sz="5500" b="1" dirty="0">
                <a:solidFill>
                  <a:srgbClr val="FF0066"/>
                </a:solidFill>
                <a:latin typeface=".VnHelvetInsH" panose="020B7200000000000000" pitchFamily="34" charset="0"/>
              </a:endParaRPr>
            </a:p>
          </p:txBody>
        </p:sp>
        <p:sp>
          <p:nvSpPr>
            <p:cNvPr id="19491" name="WordArt 35"/>
            <p:cNvSpPr>
              <a:spLocks noTextEdit="1"/>
            </p:cNvSpPr>
            <p:nvPr/>
          </p:nvSpPr>
          <p:spPr>
            <a:xfrm>
              <a:off x="4563" y="3168"/>
              <a:ext cx="654" cy="504"/>
            </a:xfrm>
            <a:prstGeom prst="rect">
              <a:avLst/>
            </a:prstGeom>
          </p:spPr>
          <p:txBody>
            <a:bodyPr wrap="none" fromWordArt="1">
              <a:prstTxWarp prst="textPlain">
                <a:avLst>
                  <a:gd name="adj" fmla="val 50000"/>
                </a:avLst>
              </a:prstTxWarp>
              <a:normAutofit/>
            </a:bodyPr>
            <a:lstStyle/>
            <a:p>
              <a:pPr algn="ctr"/>
              <a:r>
                <a:rPr lang="en-US" sz="2565">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19479" name="WordArt 36"/>
          <p:cNvSpPr>
            <a:spLocks noTextEdit="1"/>
          </p:cNvSpPr>
          <p:nvPr/>
        </p:nvSpPr>
        <p:spPr>
          <a:xfrm>
            <a:off x="5507012"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19480" name="WordArt 37"/>
          <p:cNvSpPr>
            <a:spLocks noTextEdit="1"/>
          </p:cNvSpPr>
          <p:nvPr/>
        </p:nvSpPr>
        <p:spPr>
          <a:xfrm>
            <a:off x="5527384"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19481" name="WordArt 38"/>
          <p:cNvSpPr>
            <a:spLocks noTextEdit="1"/>
          </p:cNvSpPr>
          <p:nvPr/>
        </p:nvSpPr>
        <p:spPr>
          <a:xfrm>
            <a:off x="5527384" y="58975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19482" name="WordArt 39"/>
          <p:cNvSpPr>
            <a:spLocks noTextEdit="1"/>
          </p:cNvSpPr>
          <p:nvPr/>
        </p:nvSpPr>
        <p:spPr>
          <a:xfrm>
            <a:off x="5527384"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19483" name="WordArt 40"/>
          <p:cNvSpPr>
            <a:spLocks noTextEdit="1"/>
          </p:cNvSpPr>
          <p:nvPr/>
        </p:nvSpPr>
        <p:spPr>
          <a:xfrm>
            <a:off x="5527384"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19484" name="WordArt 41"/>
          <p:cNvSpPr>
            <a:spLocks noTextEdit="1"/>
          </p:cNvSpPr>
          <p:nvPr/>
        </p:nvSpPr>
        <p:spPr>
          <a:xfrm>
            <a:off x="5507012"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19485" name="WordArt 42"/>
          <p:cNvSpPr>
            <a:spLocks noTextEdit="1"/>
          </p:cNvSpPr>
          <p:nvPr/>
        </p:nvSpPr>
        <p:spPr>
          <a:xfrm>
            <a:off x="5527384"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19486" name="WordArt 43"/>
          <p:cNvSpPr>
            <a:spLocks noTextEdit="1"/>
          </p:cNvSpPr>
          <p:nvPr/>
        </p:nvSpPr>
        <p:spPr>
          <a:xfrm>
            <a:off x="5527384"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19487" name="WordArt 44"/>
          <p:cNvSpPr>
            <a:spLocks noTextEdit="1"/>
          </p:cNvSpPr>
          <p:nvPr/>
        </p:nvSpPr>
        <p:spPr>
          <a:xfrm>
            <a:off x="5589958" y="5880100"/>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19488" name="WordArt 45"/>
          <p:cNvSpPr>
            <a:spLocks noTextEdit="1"/>
          </p:cNvSpPr>
          <p:nvPr/>
        </p:nvSpPr>
        <p:spPr>
          <a:xfrm>
            <a:off x="5611787" y="58975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19489" name="WordArt 46"/>
          <p:cNvSpPr>
            <a:spLocks noTextEdit="1"/>
          </p:cNvSpPr>
          <p:nvPr/>
        </p:nvSpPr>
        <p:spPr>
          <a:xfrm>
            <a:off x="5527384" y="5897563"/>
            <a:ext cx="733425" cy="681038"/>
          </a:xfrm>
          <a:prstGeom prst="rect">
            <a:avLst/>
          </a:prstGeom>
        </p:spPr>
        <p:txBody>
          <a:bodyPr wrap="none" fromWordArt="1">
            <a:prstTxWarp prst="textPlain">
              <a:avLst>
                <a:gd name="adj" fmla="val 50000"/>
              </a:avLst>
            </a:prstTxWarp>
            <a:normAutofit/>
          </a:bodyPr>
          <a:lstStyle/>
          <a:p>
            <a:pPr algn="ctr" eaLnBrk="0" hangingPunct="0"/>
            <a:r>
              <a:rPr lang="en-US" sz="33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pic>
        <p:nvPicPr>
          <p:cNvPr id="2" name="Picture 37" descr="Blue_chapterlist"/>
          <p:cNvPicPr>
            <a:picLocks noChangeAspect="1"/>
          </p:cNvPicPr>
          <p:nvPr/>
        </p:nvPicPr>
        <p:blipFill>
          <a:blip r:embed="rId7">
            <a:clrChange>
              <a:clrFrom>
                <a:srgbClr val="FFFFFF"/>
              </a:clrFrom>
              <a:clrTo>
                <a:srgbClr val="FFFFFF">
                  <a:alpha val="0"/>
                </a:srgbClr>
              </a:clrTo>
            </a:clrChange>
          </a:blip>
          <a:stretch>
            <a:fillRect/>
          </a:stretch>
        </p:blipFill>
        <p:spPr>
          <a:xfrm>
            <a:off x="476594" y="5134319"/>
            <a:ext cx="653388" cy="321601"/>
          </a:xfrm>
          <a:prstGeom prst="rect">
            <a:avLst/>
          </a:prstGeom>
          <a:noFill/>
          <a:ln w="9525">
            <a:noFill/>
          </a:ln>
          <a:effectLst>
            <a:outerShdw dist="107763" dir="18900000" algn="ctr" rotWithShape="0">
              <a:srgbClr val="808080">
                <a:alpha val="50000"/>
              </a:srgbClr>
            </a:outerShdw>
          </a:effectLst>
        </p:spPr>
      </p:pic>
      <p:pic>
        <p:nvPicPr>
          <p:cNvPr id="8" name="Picture 39" descr="Classicmode"/>
          <p:cNvPicPr>
            <a:picLocks noChangeAspect="1"/>
          </p:cNvPicPr>
          <p:nvPr/>
        </p:nvPicPr>
        <p:blipFill>
          <a:blip r:embed="rId8">
            <a:clrChange>
              <a:clrFrom>
                <a:srgbClr val="2C2761"/>
              </a:clrFrom>
              <a:clrTo>
                <a:srgbClr val="2C2761">
                  <a:alpha val="0"/>
                </a:srgbClr>
              </a:clrTo>
            </a:clrChange>
          </a:blip>
          <a:stretch>
            <a:fillRect/>
          </a:stretch>
        </p:blipFill>
        <p:spPr>
          <a:xfrm>
            <a:off x="1129718" y="4927415"/>
            <a:ext cx="1650206" cy="734880"/>
          </a:xfrm>
          <a:prstGeom prst="rect">
            <a:avLst/>
          </a:prstGeom>
          <a:noFill/>
          <a:ln w="9525">
            <a:noFill/>
          </a:ln>
          <a:effectLst>
            <a:outerShdw dist="107763" dir="18900000" algn="ctr" rotWithShape="0">
              <a:srgbClr val="808080">
                <a:alpha val="50000"/>
              </a:srgbClr>
            </a:outerShdw>
          </a:effectLst>
        </p:spPr>
      </p:pic>
      <p:sp>
        <p:nvSpPr>
          <p:cNvPr id="16" name="AutoShape 51"/>
          <p:cNvSpPr/>
          <p:nvPr/>
        </p:nvSpPr>
        <p:spPr>
          <a:xfrm>
            <a:off x="2780665" y="4846955"/>
            <a:ext cx="7167880" cy="753745"/>
          </a:xfrm>
          <a:prstGeom prst="roundRect">
            <a:avLst>
              <a:gd name="adj" fmla="val 16667"/>
            </a:avLst>
          </a:prstGeom>
          <a:solidFill>
            <a:srgbClr val="7030A0"/>
          </a:solidFill>
          <a:ln w="76200" cap="flat" cmpd="sng">
            <a:solidFill>
              <a:srgbClr val="FFFF00"/>
            </a:solidFill>
            <a:prstDash val="solid"/>
            <a:headEnd type="none" w="med" len="med"/>
            <a:tailEnd type="none" w="med" len="med"/>
          </a:ln>
        </p:spPr>
        <p:txBody>
          <a:bodyPr wrap="none" anchor="ctr" anchorCtr="0"/>
          <a:lstStyle/>
          <a:p>
            <a:pPr algn="l"/>
            <a:r>
              <a:rPr lang="vi-VN" sz="2700" b="1" dirty="0">
                <a:solidFill>
                  <a:schemeClr val="bg1"/>
                </a:solidFill>
                <a:effectLst>
                  <a:outerShdw blurRad="38100" dist="38100" dir="2700000">
                    <a:srgbClr val="C0C0C0"/>
                  </a:outerShdw>
                </a:effectLst>
                <a:latin typeface="Arial" panose="020B0604020202020204" pitchFamily="34" charset="0"/>
                <a:cs typeface="Arial" panose="020B0604020202020204" pitchFamily="34" charset="0"/>
                <a:sym typeface="+mn-ea"/>
              </a:rPr>
              <a:t>Theo dõi nuôi cấy mô cây trồng trong PTN</a:t>
            </a:r>
          </a:p>
        </p:txBody>
      </p:sp>
      <p:sp>
        <p:nvSpPr>
          <p:cNvPr id="18" name="WordArt 226"/>
          <p:cNvSpPr>
            <a:spLocks noTextEdit="1"/>
          </p:cNvSpPr>
          <p:nvPr/>
        </p:nvSpPr>
        <p:spPr>
          <a:xfrm>
            <a:off x="1395095" y="5134610"/>
            <a:ext cx="506095" cy="320040"/>
          </a:xfrm>
          <a:prstGeom prst="rect">
            <a:avLst/>
          </a:prstGeom>
        </p:spPr>
        <p:txBody>
          <a:bodyPr wrap="none" fromWordArt="1">
            <a:prstTxWarp prst="textInflate">
              <a:avLst>
                <a:gd name="adj" fmla="val 13634"/>
              </a:avLst>
            </a:prstTxWarp>
            <a:normAutofit fontScale="40000"/>
          </a:bodyPr>
          <a:lstStyle/>
          <a:p>
            <a:pPr algn="ctr" eaLnBrk="0" hangingPunct="0"/>
            <a:r>
              <a:rPr lang="vi-VN" altLang="en-US" sz="330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strVal val="0,000000"/>
                                          </p:val>
                                        </p:tav>
                                        <p:tav tm="100000">
                                          <p:val>
                                            <p:strVal val="#ppt_w"/>
                                          </p:val>
                                        </p:tav>
                                      </p:tavLst>
                                    </p:anim>
                                    <p:anim calcmode="lin" valueType="num">
                                      <p:cBhvr>
                                        <p:cTn id="8" dur="500" fill="hold"/>
                                        <p:tgtEl>
                                          <p:spTgt spid="6171"/>
                                        </p:tgtEl>
                                        <p:attrNameLst>
                                          <p:attrName>ppt_h</p:attrName>
                                        </p:attrNameLst>
                                      </p:cBhvr>
                                      <p:tavLst>
                                        <p:tav tm="0">
                                          <p:val>
                                            <p:strVal val="0,00000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19476"/>
                                        </p:tgtEl>
                                        <p:attrNameLst>
                                          <p:attrName>style.visibility</p:attrName>
                                        </p:attrNameLst>
                                      </p:cBhvr>
                                      <p:to>
                                        <p:strVal val="visible"/>
                                      </p:to>
                                    </p:set>
                                    <p:anim calcmode="lin" valueType="num">
                                      <p:cBhvr>
                                        <p:cTn id="12" dur="500" fill="hold"/>
                                        <p:tgtEl>
                                          <p:spTgt spid="19476"/>
                                        </p:tgtEl>
                                        <p:attrNameLst>
                                          <p:attrName>ppt_w</p:attrName>
                                        </p:attrNameLst>
                                      </p:cBhvr>
                                      <p:tavLst>
                                        <p:tav tm="0">
                                          <p:val>
                                            <p:strVal val="0,000000"/>
                                          </p:val>
                                        </p:tav>
                                        <p:tav tm="100000">
                                          <p:val>
                                            <p:strVal val="#ppt_w"/>
                                          </p:val>
                                        </p:tav>
                                      </p:tavLst>
                                    </p:anim>
                                    <p:anim calcmode="lin" valueType="num">
                                      <p:cBhvr>
                                        <p:cTn id="13" dur="500" fill="hold"/>
                                        <p:tgtEl>
                                          <p:spTgt spid="19476"/>
                                        </p:tgtEl>
                                        <p:attrNameLst>
                                          <p:attrName>ppt_h</p:attrName>
                                        </p:attrNameLst>
                                      </p:cBhvr>
                                      <p:tavLst>
                                        <p:tav tm="0">
                                          <p:val>
                                            <p:strVal val="0,000000"/>
                                          </p:val>
                                        </p:tav>
                                        <p:tav tm="100000">
                                          <p:val>
                                            <p:strVal val="#ppt_h"/>
                                          </p:val>
                                        </p:tav>
                                      </p:tavLst>
                                    </p:anim>
                                    <p:animEffect transition="in" filter="fade">
                                      <p:cBhvr>
                                        <p:cTn id="14" dur="500"/>
                                        <p:tgtEl>
                                          <p:spTgt spid="1947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9464"/>
                                        </p:tgtEl>
                                        <p:attrNameLst>
                                          <p:attrName>style.visibility</p:attrName>
                                        </p:attrNameLst>
                                      </p:cBhvr>
                                      <p:to>
                                        <p:strVal val="visible"/>
                                      </p:to>
                                    </p:set>
                                    <p:animEffect transition="in" filter="checkerboard(across)">
                                      <p:cBhvr>
                                        <p:cTn id="34" dur="500"/>
                                        <p:tgtEl>
                                          <p:spTgt spid="1946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9469"/>
                                        </p:tgtEl>
                                        <p:attrNameLst>
                                          <p:attrName>style.visibility</p:attrName>
                                        </p:attrNameLst>
                                      </p:cBhvr>
                                      <p:to>
                                        <p:strVal val="visible"/>
                                      </p:to>
                                    </p:set>
                                    <p:animEffect transition="in" filter="checkerboard(across)">
                                      <p:cBhvr>
                                        <p:cTn id="51" dur="500"/>
                                        <p:tgtEl>
                                          <p:spTgt spid="19469"/>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9474"/>
                                        </p:tgtEl>
                                        <p:attrNameLst>
                                          <p:attrName>style.visibility</p:attrName>
                                        </p:attrNameLst>
                                      </p:cBhvr>
                                      <p:to>
                                        <p:strVal val="visible"/>
                                      </p:to>
                                    </p:set>
                                    <p:animEffect transition="in" filter="checkerboard(across)">
                                      <p:cBhvr>
                                        <p:cTn id="68" dur="500"/>
                                        <p:tgtEl>
                                          <p:spTgt spid="19474"/>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checkerboard(across)">
                                      <p:cBhvr>
                                        <p:cTn id="76" dur="500"/>
                                        <p:tgtEl>
                                          <p:spTgt spid="2"/>
                                        </p:tgtEl>
                                      </p:cBhvr>
                                    </p:animEffect>
                                  </p:childTnLst>
                                </p:cTn>
                              </p:par>
                              <p:par>
                                <p:cTn id="77" presetID="5" presetClass="entr" presetSubtype="1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3" name="Chimes 3-CL (2).wav"/>
                                        </p:tgtEl>
                                      </p:cMediaNode>
                                    </p:audio>
                                  </p:subTnLst>
                                </p:cTn>
                              </p:par>
                              <p:par>
                                <p:cTn id="80" presetID="22" presetClass="entr" presetSubtype="8"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left)">
                                      <p:cBhvr>
                                        <p:cTn id="82" dur="500"/>
                                        <p:tgtEl>
                                          <p:spTgt spid="16"/>
                                        </p:tgtEl>
                                      </p:cBhvr>
                                    </p:animEffect>
                                  </p:childTnLst>
                                </p:cTn>
                              </p:par>
                              <p:par>
                                <p:cTn id="83" presetID="5" presetClass="entr" presetSubtype="1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checkerboard(across)">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9489"/>
                                        </p:tgtEl>
                                        <p:attrNameLst>
                                          <p:attrName>style.visibility</p:attrName>
                                        </p:attrNameLst>
                                      </p:cBhvr>
                                      <p:to>
                                        <p:strVal val="visible"/>
                                      </p:to>
                                    </p:set>
                                    <p:animEffect transition="in" filter="dissolve">
                                      <p:cBhvr>
                                        <p:cTn id="90" dur="500"/>
                                        <p:tgtEl>
                                          <p:spTgt spid="19489"/>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p:stCondLst>
                              <p:cond delay="500"/>
                            </p:stCondLst>
                            <p:childTnLst>
                              <p:par>
                                <p:cTn id="92" presetID="53" presetClass="exit" presetSubtype="16" fill="hold" nodeType="afterEffect">
                                  <p:stCondLst>
                                    <p:cond delay="0"/>
                                  </p:stCondLst>
                                  <p:childTnLst>
                                    <p:anim calcmode="lin" valueType="num">
                                      <p:cBhvr>
                                        <p:cTn id="93" dur="500"/>
                                        <p:tgtEl>
                                          <p:spTgt spid="19489"/>
                                        </p:tgtEl>
                                        <p:attrNameLst>
                                          <p:attrName>ppt_w</p:attrName>
                                        </p:attrNameLst>
                                      </p:cBhvr>
                                      <p:tavLst>
                                        <p:tav tm="0">
                                          <p:val>
                                            <p:strVal val="ppt_w"/>
                                          </p:val>
                                        </p:tav>
                                        <p:tav tm="100000">
                                          <p:val>
                                            <p:strVal val="0,000000"/>
                                          </p:val>
                                        </p:tav>
                                      </p:tavLst>
                                    </p:anim>
                                    <p:anim calcmode="lin" valueType="num">
                                      <p:cBhvr>
                                        <p:cTn id="94" dur="500"/>
                                        <p:tgtEl>
                                          <p:spTgt spid="19489"/>
                                        </p:tgtEl>
                                        <p:attrNameLst>
                                          <p:attrName>ppt_h</p:attrName>
                                        </p:attrNameLst>
                                      </p:cBhvr>
                                      <p:tavLst>
                                        <p:tav tm="0">
                                          <p:val>
                                            <p:strVal val="ppt_h"/>
                                          </p:val>
                                        </p:tav>
                                        <p:tav tm="100000">
                                          <p:val>
                                            <p:strVal val="0,000000"/>
                                          </p:val>
                                        </p:tav>
                                      </p:tavLst>
                                    </p:anim>
                                    <p:animEffect transition="out" filter="fade">
                                      <p:cBhvr>
                                        <p:cTn id="95" dur="500"/>
                                        <p:tgtEl>
                                          <p:spTgt spid="19489"/>
                                        </p:tgtEl>
                                      </p:cBhvr>
                                    </p:animEffect>
                                    <p:set>
                                      <p:cBhvr>
                                        <p:cTn id="96" dur="1" fill="hold">
                                          <p:stCondLst>
                                            <p:cond delay="499"/>
                                          </p:stCondLst>
                                        </p:cTn>
                                        <p:tgtEl>
                                          <p:spTgt spid="19489"/>
                                        </p:tgtEl>
                                        <p:attrNameLst>
                                          <p:attrName>style.visibility</p:attrName>
                                        </p:attrNameLst>
                                      </p:cBhvr>
                                      <p:to>
                                        <p:strVal val="hidden"/>
                                      </p:to>
                                    </p:set>
                                  </p:childTnLst>
                                </p:cTn>
                              </p:par>
                            </p:childTnLst>
                          </p:cTn>
                        </p:par>
                        <p:par>
                          <p:cTn id="97" fill="hold">
                            <p:stCondLst>
                              <p:cond delay="1000"/>
                            </p:stCondLst>
                            <p:childTnLst>
                              <p:par>
                                <p:cTn id="98" presetID="9" presetClass="entr" presetSubtype="0" fill="hold" nodeType="afterEffect">
                                  <p:stCondLst>
                                    <p:cond delay="0"/>
                                  </p:stCondLst>
                                  <p:childTnLst>
                                    <p:set>
                                      <p:cBhvr>
                                        <p:cTn id="99" dur="1" fill="hold">
                                          <p:stCondLst>
                                            <p:cond delay="0"/>
                                          </p:stCondLst>
                                        </p:cTn>
                                        <p:tgtEl>
                                          <p:spTgt spid="19488"/>
                                        </p:tgtEl>
                                        <p:attrNameLst>
                                          <p:attrName>style.visibility</p:attrName>
                                        </p:attrNameLst>
                                      </p:cBhvr>
                                      <p:to>
                                        <p:strVal val="visible"/>
                                      </p:to>
                                    </p:set>
                                    <p:animEffect transition="in" filter="dissolve">
                                      <p:cBhvr>
                                        <p:cTn id="100" dur="500"/>
                                        <p:tgtEl>
                                          <p:spTgt spid="19488"/>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p:stCondLst>
                              <p:cond delay="1500"/>
                            </p:stCondLst>
                            <p:childTnLst>
                              <p:par>
                                <p:cTn id="102" presetID="53" presetClass="exit" presetSubtype="16" fill="hold" nodeType="afterEffect">
                                  <p:stCondLst>
                                    <p:cond delay="0"/>
                                  </p:stCondLst>
                                  <p:childTnLst>
                                    <p:anim calcmode="lin" valueType="num">
                                      <p:cBhvr>
                                        <p:cTn id="103" dur="500"/>
                                        <p:tgtEl>
                                          <p:spTgt spid="19488"/>
                                        </p:tgtEl>
                                        <p:attrNameLst>
                                          <p:attrName>ppt_w</p:attrName>
                                        </p:attrNameLst>
                                      </p:cBhvr>
                                      <p:tavLst>
                                        <p:tav tm="0">
                                          <p:val>
                                            <p:strVal val="ppt_w"/>
                                          </p:val>
                                        </p:tav>
                                        <p:tav tm="100000">
                                          <p:val>
                                            <p:strVal val="0,000000"/>
                                          </p:val>
                                        </p:tav>
                                      </p:tavLst>
                                    </p:anim>
                                    <p:anim calcmode="lin" valueType="num">
                                      <p:cBhvr>
                                        <p:cTn id="104" dur="500"/>
                                        <p:tgtEl>
                                          <p:spTgt spid="19488"/>
                                        </p:tgtEl>
                                        <p:attrNameLst>
                                          <p:attrName>ppt_h</p:attrName>
                                        </p:attrNameLst>
                                      </p:cBhvr>
                                      <p:tavLst>
                                        <p:tav tm="0">
                                          <p:val>
                                            <p:strVal val="ppt_h"/>
                                          </p:val>
                                        </p:tav>
                                        <p:tav tm="100000">
                                          <p:val>
                                            <p:strVal val="0,000000"/>
                                          </p:val>
                                        </p:tav>
                                      </p:tavLst>
                                    </p:anim>
                                    <p:animEffect transition="out" filter="fade">
                                      <p:cBhvr>
                                        <p:cTn id="105" dur="500"/>
                                        <p:tgtEl>
                                          <p:spTgt spid="19488"/>
                                        </p:tgtEl>
                                      </p:cBhvr>
                                    </p:animEffect>
                                    <p:set>
                                      <p:cBhvr>
                                        <p:cTn id="106" dur="1" fill="hold">
                                          <p:stCondLst>
                                            <p:cond delay="499"/>
                                          </p:stCondLst>
                                        </p:cTn>
                                        <p:tgtEl>
                                          <p:spTgt spid="19488"/>
                                        </p:tgtEl>
                                        <p:attrNameLst>
                                          <p:attrName>style.visibility</p:attrName>
                                        </p:attrNameLst>
                                      </p:cBhvr>
                                      <p:to>
                                        <p:strVal val="hidden"/>
                                      </p:to>
                                    </p:set>
                                  </p:childTnLst>
                                </p:cTn>
                              </p:par>
                            </p:childTnLst>
                          </p:cTn>
                        </p:par>
                        <p:par>
                          <p:cTn id="107" fill="hold">
                            <p:stCondLst>
                              <p:cond delay="2000"/>
                            </p:stCondLst>
                            <p:childTnLst>
                              <p:par>
                                <p:cTn id="108" presetID="9" presetClass="entr" presetSubtype="0" fill="hold" nodeType="afterEffect">
                                  <p:stCondLst>
                                    <p:cond delay="0"/>
                                  </p:stCondLst>
                                  <p:childTnLst>
                                    <p:set>
                                      <p:cBhvr>
                                        <p:cTn id="109" dur="1" fill="hold">
                                          <p:stCondLst>
                                            <p:cond delay="0"/>
                                          </p:stCondLst>
                                        </p:cTn>
                                        <p:tgtEl>
                                          <p:spTgt spid="19487"/>
                                        </p:tgtEl>
                                        <p:attrNameLst>
                                          <p:attrName>style.visibility</p:attrName>
                                        </p:attrNameLst>
                                      </p:cBhvr>
                                      <p:to>
                                        <p:strVal val="visible"/>
                                      </p:to>
                                    </p:set>
                                    <p:animEffect transition="in" filter="dissolve">
                                      <p:cBhvr>
                                        <p:cTn id="110" dur="500"/>
                                        <p:tgtEl>
                                          <p:spTgt spid="19487"/>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p:stCondLst>
                              <p:cond delay="2500"/>
                            </p:stCondLst>
                            <p:childTnLst>
                              <p:par>
                                <p:cTn id="112" presetID="53" presetClass="exit" presetSubtype="16" fill="hold" nodeType="afterEffect">
                                  <p:stCondLst>
                                    <p:cond delay="0"/>
                                  </p:stCondLst>
                                  <p:childTnLst>
                                    <p:anim calcmode="lin" valueType="num">
                                      <p:cBhvr>
                                        <p:cTn id="113" dur="500"/>
                                        <p:tgtEl>
                                          <p:spTgt spid="19487"/>
                                        </p:tgtEl>
                                        <p:attrNameLst>
                                          <p:attrName>ppt_w</p:attrName>
                                        </p:attrNameLst>
                                      </p:cBhvr>
                                      <p:tavLst>
                                        <p:tav tm="0">
                                          <p:val>
                                            <p:strVal val="ppt_w"/>
                                          </p:val>
                                        </p:tav>
                                        <p:tav tm="100000">
                                          <p:val>
                                            <p:strVal val="0,000000"/>
                                          </p:val>
                                        </p:tav>
                                      </p:tavLst>
                                    </p:anim>
                                    <p:anim calcmode="lin" valueType="num">
                                      <p:cBhvr>
                                        <p:cTn id="114" dur="500"/>
                                        <p:tgtEl>
                                          <p:spTgt spid="19487"/>
                                        </p:tgtEl>
                                        <p:attrNameLst>
                                          <p:attrName>ppt_h</p:attrName>
                                        </p:attrNameLst>
                                      </p:cBhvr>
                                      <p:tavLst>
                                        <p:tav tm="0">
                                          <p:val>
                                            <p:strVal val="ppt_h"/>
                                          </p:val>
                                        </p:tav>
                                        <p:tav tm="100000">
                                          <p:val>
                                            <p:strVal val="0,000000"/>
                                          </p:val>
                                        </p:tav>
                                      </p:tavLst>
                                    </p:anim>
                                    <p:animEffect transition="out" filter="fade">
                                      <p:cBhvr>
                                        <p:cTn id="115" dur="500"/>
                                        <p:tgtEl>
                                          <p:spTgt spid="19487"/>
                                        </p:tgtEl>
                                      </p:cBhvr>
                                    </p:animEffect>
                                    <p:set>
                                      <p:cBhvr>
                                        <p:cTn id="116" dur="1" fill="hold">
                                          <p:stCondLst>
                                            <p:cond delay="499"/>
                                          </p:stCondLst>
                                        </p:cTn>
                                        <p:tgtEl>
                                          <p:spTgt spid="19487"/>
                                        </p:tgtEl>
                                        <p:attrNameLst>
                                          <p:attrName>style.visibility</p:attrName>
                                        </p:attrNameLst>
                                      </p:cBhvr>
                                      <p:to>
                                        <p:strVal val="hidden"/>
                                      </p:to>
                                    </p:set>
                                  </p:childTnLst>
                                </p:cTn>
                              </p:par>
                            </p:childTnLst>
                          </p:cTn>
                        </p:par>
                        <p:par>
                          <p:cTn id="117" fill="hold">
                            <p:stCondLst>
                              <p:cond delay="3000"/>
                            </p:stCondLst>
                            <p:childTnLst>
                              <p:par>
                                <p:cTn id="118" presetID="9" presetClass="entr" presetSubtype="0" fill="hold" nodeType="afterEffect">
                                  <p:stCondLst>
                                    <p:cond delay="0"/>
                                  </p:stCondLst>
                                  <p:childTnLst>
                                    <p:set>
                                      <p:cBhvr>
                                        <p:cTn id="119" dur="1" fill="hold">
                                          <p:stCondLst>
                                            <p:cond delay="0"/>
                                          </p:stCondLst>
                                        </p:cTn>
                                        <p:tgtEl>
                                          <p:spTgt spid="19486"/>
                                        </p:tgtEl>
                                        <p:attrNameLst>
                                          <p:attrName>style.visibility</p:attrName>
                                        </p:attrNameLst>
                                      </p:cBhvr>
                                      <p:to>
                                        <p:strVal val="visible"/>
                                      </p:to>
                                    </p:set>
                                    <p:animEffect transition="in" filter="dissolve">
                                      <p:cBhvr>
                                        <p:cTn id="120" dur="500"/>
                                        <p:tgtEl>
                                          <p:spTgt spid="19486"/>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p:stCondLst>
                              <p:cond delay="3500"/>
                            </p:stCondLst>
                            <p:childTnLst>
                              <p:par>
                                <p:cTn id="122" presetID="53" presetClass="exit" presetSubtype="16" fill="hold" nodeType="afterEffect">
                                  <p:stCondLst>
                                    <p:cond delay="0"/>
                                  </p:stCondLst>
                                  <p:childTnLst>
                                    <p:anim calcmode="lin" valueType="num">
                                      <p:cBhvr>
                                        <p:cTn id="123" dur="500"/>
                                        <p:tgtEl>
                                          <p:spTgt spid="19486"/>
                                        </p:tgtEl>
                                        <p:attrNameLst>
                                          <p:attrName>ppt_w</p:attrName>
                                        </p:attrNameLst>
                                      </p:cBhvr>
                                      <p:tavLst>
                                        <p:tav tm="0">
                                          <p:val>
                                            <p:strVal val="ppt_w"/>
                                          </p:val>
                                        </p:tav>
                                        <p:tav tm="100000">
                                          <p:val>
                                            <p:strVal val="0,000000"/>
                                          </p:val>
                                        </p:tav>
                                      </p:tavLst>
                                    </p:anim>
                                    <p:anim calcmode="lin" valueType="num">
                                      <p:cBhvr>
                                        <p:cTn id="124" dur="500"/>
                                        <p:tgtEl>
                                          <p:spTgt spid="19486"/>
                                        </p:tgtEl>
                                        <p:attrNameLst>
                                          <p:attrName>ppt_h</p:attrName>
                                        </p:attrNameLst>
                                      </p:cBhvr>
                                      <p:tavLst>
                                        <p:tav tm="0">
                                          <p:val>
                                            <p:strVal val="ppt_h"/>
                                          </p:val>
                                        </p:tav>
                                        <p:tav tm="100000">
                                          <p:val>
                                            <p:strVal val="0,000000"/>
                                          </p:val>
                                        </p:tav>
                                      </p:tavLst>
                                    </p:anim>
                                    <p:animEffect transition="out" filter="fade">
                                      <p:cBhvr>
                                        <p:cTn id="125" dur="500"/>
                                        <p:tgtEl>
                                          <p:spTgt spid="19486"/>
                                        </p:tgtEl>
                                      </p:cBhvr>
                                    </p:animEffect>
                                    <p:set>
                                      <p:cBhvr>
                                        <p:cTn id="126" dur="1" fill="hold">
                                          <p:stCondLst>
                                            <p:cond delay="499"/>
                                          </p:stCondLst>
                                        </p:cTn>
                                        <p:tgtEl>
                                          <p:spTgt spid="19486"/>
                                        </p:tgtEl>
                                        <p:attrNameLst>
                                          <p:attrName>style.visibility</p:attrName>
                                        </p:attrNameLst>
                                      </p:cBhvr>
                                      <p:to>
                                        <p:strVal val="hidden"/>
                                      </p:to>
                                    </p:set>
                                  </p:childTnLst>
                                </p:cTn>
                              </p:par>
                            </p:childTnLst>
                          </p:cTn>
                        </p:par>
                        <p:par>
                          <p:cTn id="127" fill="hold">
                            <p:stCondLst>
                              <p:cond delay="4000"/>
                            </p:stCondLst>
                            <p:childTnLst>
                              <p:par>
                                <p:cTn id="128" presetID="9" presetClass="entr" presetSubtype="0" fill="hold" nodeType="afterEffect">
                                  <p:stCondLst>
                                    <p:cond delay="0"/>
                                  </p:stCondLst>
                                  <p:childTnLst>
                                    <p:set>
                                      <p:cBhvr>
                                        <p:cTn id="129" dur="1" fill="hold">
                                          <p:stCondLst>
                                            <p:cond delay="0"/>
                                          </p:stCondLst>
                                        </p:cTn>
                                        <p:tgtEl>
                                          <p:spTgt spid="19485"/>
                                        </p:tgtEl>
                                        <p:attrNameLst>
                                          <p:attrName>style.visibility</p:attrName>
                                        </p:attrNameLst>
                                      </p:cBhvr>
                                      <p:to>
                                        <p:strVal val="visible"/>
                                      </p:to>
                                    </p:set>
                                    <p:animEffect transition="in" filter="dissolve">
                                      <p:cBhvr>
                                        <p:cTn id="130" dur="500"/>
                                        <p:tgtEl>
                                          <p:spTgt spid="19485"/>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p:stCondLst>
                              <p:cond delay="4500"/>
                            </p:stCondLst>
                            <p:childTnLst>
                              <p:par>
                                <p:cTn id="132" presetID="53" presetClass="exit" presetSubtype="16" fill="hold" nodeType="afterEffect">
                                  <p:stCondLst>
                                    <p:cond delay="0"/>
                                  </p:stCondLst>
                                  <p:childTnLst>
                                    <p:anim calcmode="lin" valueType="num">
                                      <p:cBhvr>
                                        <p:cTn id="133" dur="500"/>
                                        <p:tgtEl>
                                          <p:spTgt spid="19485"/>
                                        </p:tgtEl>
                                        <p:attrNameLst>
                                          <p:attrName>ppt_w</p:attrName>
                                        </p:attrNameLst>
                                      </p:cBhvr>
                                      <p:tavLst>
                                        <p:tav tm="0">
                                          <p:val>
                                            <p:strVal val="ppt_w"/>
                                          </p:val>
                                        </p:tav>
                                        <p:tav tm="100000">
                                          <p:val>
                                            <p:strVal val="0,000000"/>
                                          </p:val>
                                        </p:tav>
                                      </p:tavLst>
                                    </p:anim>
                                    <p:anim calcmode="lin" valueType="num">
                                      <p:cBhvr>
                                        <p:cTn id="134" dur="500"/>
                                        <p:tgtEl>
                                          <p:spTgt spid="19485"/>
                                        </p:tgtEl>
                                        <p:attrNameLst>
                                          <p:attrName>ppt_h</p:attrName>
                                        </p:attrNameLst>
                                      </p:cBhvr>
                                      <p:tavLst>
                                        <p:tav tm="0">
                                          <p:val>
                                            <p:strVal val="ppt_h"/>
                                          </p:val>
                                        </p:tav>
                                        <p:tav tm="100000">
                                          <p:val>
                                            <p:strVal val="0,000000"/>
                                          </p:val>
                                        </p:tav>
                                      </p:tavLst>
                                    </p:anim>
                                    <p:animEffect transition="out" filter="fade">
                                      <p:cBhvr>
                                        <p:cTn id="135" dur="500"/>
                                        <p:tgtEl>
                                          <p:spTgt spid="19485"/>
                                        </p:tgtEl>
                                      </p:cBhvr>
                                    </p:animEffect>
                                    <p:set>
                                      <p:cBhvr>
                                        <p:cTn id="136" dur="1" fill="hold">
                                          <p:stCondLst>
                                            <p:cond delay="499"/>
                                          </p:stCondLst>
                                        </p:cTn>
                                        <p:tgtEl>
                                          <p:spTgt spid="19485"/>
                                        </p:tgtEl>
                                        <p:attrNameLst>
                                          <p:attrName>style.visibility</p:attrName>
                                        </p:attrNameLst>
                                      </p:cBhvr>
                                      <p:to>
                                        <p:strVal val="hidden"/>
                                      </p:to>
                                    </p:set>
                                  </p:childTnLst>
                                </p:cTn>
                              </p:par>
                            </p:childTnLst>
                          </p:cTn>
                        </p:par>
                        <p:par>
                          <p:cTn id="137" fill="hold">
                            <p:stCondLst>
                              <p:cond delay="5000"/>
                            </p:stCondLst>
                            <p:childTnLst>
                              <p:par>
                                <p:cTn id="138" presetID="9" presetClass="entr" presetSubtype="0" fill="hold" nodeType="afterEffect">
                                  <p:stCondLst>
                                    <p:cond delay="0"/>
                                  </p:stCondLst>
                                  <p:childTnLst>
                                    <p:set>
                                      <p:cBhvr>
                                        <p:cTn id="139" dur="1" fill="hold">
                                          <p:stCondLst>
                                            <p:cond delay="0"/>
                                          </p:stCondLst>
                                        </p:cTn>
                                        <p:tgtEl>
                                          <p:spTgt spid="19484"/>
                                        </p:tgtEl>
                                        <p:attrNameLst>
                                          <p:attrName>style.visibility</p:attrName>
                                        </p:attrNameLst>
                                      </p:cBhvr>
                                      <p:to>
                                        <p:strVal val="visible"/>
                                      </p:to>
                                    </p:set>
                                    <p:animEffect transition="in" filter="dissolve">
                                      <p:cBhvr>
                                        <p:cTn id="140" dur="500"/>
                                        <p:tgtEl>
                                          <p:spTgt spid="19484"/>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p:stCondLst>
                              <p:cond delay="5500"/>
                            </p:stCondLst>
                            <p:childTnLst>
                              <p:par>
                                <p:cTn id="142" presetID="53" presetClass="exit" presetSubtype="16" fill="hold" nodeType="afterEffect">
                                  <p:stCondLst>
                                    <p:cond delay="0"/>
                                  </p:stCondLst>
                                  <p:childTnLst>
                                    <p:anim calcmode="lin" valueType="num">
                                      <p:cBhvr>
                                        <p:cTn id="143" dur="500"/>
                                        <p:tgtEl>
                                          <p:spTgt spid="19484"/>
                                        </p:tgtEl>
                                        <p:attrNameLst>
                                          <p:attrName>ppt_w</p:attrName>
                                        </p:attrNameLst>
                                      </p:cBhvr>
                                      <p:tavLst>
                                        <p:tav tm="0">
                                          <p:val>
                                            <p:strVal val="ppt_w"/>
                                          </p:val>
                                        </p:tav>
                                        <p:tav tm="100000">
                                          <p:val>
                                            <p:strVal val="0,000000"/>
                                          </p:val>
                                        </p:tav>
                                      </p:tavLst>
                                    </p:anim>
                                    <p:anim calcmode="lin" valueType="num">
                                      <p:cBhvr>
                                        <p:cTn id="144" dur="500"/>
                                        <p:tgtEl>
                                          <p:spTgt spid="19484"/>
                                        </p:tgtEl>
                                        <p:attrNameLst>
                                          <p:attrName>ppt_h</p:attrName>
                                        </p:attrNameLst>
                                      </p:cBhvr>
                                      <p:tavLst>
                                        <p:tav tm="0">
                                          <p:val>
                                            <p:strVal val="ppt_h"/>
                                          </p:val>
                                        </p:tav>
                                        <p:tav tm="100000">
                                          <p:val>
                                            <p:strVal val="0,000000"/>
                                          </p:val>
                                        </p:tav>
                                      </p:tavLst>
                                    </p:anim>
                                    <p:animEffect transition="out" filter="fade">
                                      <p:cBhvr>
                                        <p:cTn id="145" dur="500"/>
                                        <p:tgtEl>
                                          <p:spTgt spid="19484"/>
                                        </p:tgtEl>
                                      </p:cBhvr>
                                    </p:animEffect>
                                    <p:set>
                                      <p:cBhvr>
                                        <p:cTn id="146" dur="1" fill="hold">
                                          <p:stCondLst>
                                            <p:cond delay="499"/>
                                          </p:stCondLst>
                                        </p:cTn>
                                        <p:tgtEl>
                                          <p:spTgt spid="19484"/>
                                        </p:tgtEl>
                                        <p:attrNameLst>
                                          <p:attrName>style.visibility</p:attrName>
                                        </p:attrNameLst>
                                      </p:cBhvr>
                                      <p:to>
                                        <p:strVal val="hidden"/>
                                      </p:to>
                                    </p:set>
                                  </p:childTnLst>
                                </p:cTn>
                              </p:par>
                            </p:childTnLst>
                          </p:cTn>
                        </p:par>
                        <p:par>
                          <p:cTn id="147" fill="hold">
                            <p:stCondLst>
                              <p:cond delay="6000"/>
                            </p:stCondLst>
                            <p:childTnLst>
                              <p:par>
                                <p:cTn id="148" presetID="9" presetClass="entr" presetSubtype="0" fill="hold" nodeType="afterEffect">
                                  <p:stCondLst>
                                    <p:cond delay="0"/>
                                  </p:stCondLst>
                                  <p:childTnLst>
                                    <p:set>
                                      <p:cBhvr>
                                        <p:cTn id="149" dur="1" fill="hold">
                                          <p:stCondLst>
                                            <p:cond delay="0"/>
                                          </p:stCondLst>
                                        </p:cTn>
                                        <p:tgtEl>
                                          <p:spTgt spid="19483"/>
                                        </p:tgtEl>
                                        <p:attrNameLst>
                                          <p:attrName>style.visibility</p:attrName>
                                        </p:attrNameLst>
                                      </p:cBhvr>
                                      <p:to>
                                        <p:strVal val="visible"/>
                                      </p:to>
                                    </p:set>
                                    <p:animEffect transition="in" filter="dissolve">
                                      <p:cBhvr>
                                        <p:cTn id="150" dur="500"/>
                                        <p:tgtEl>
                                          <p:spTgt spid="19483"/>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p:stCondLst>
                              <p:cond delay="6500"/>
                            </p:stCondLst>
                            <p:childTnLst>
                              <p:par>
                                <p:cTn id="152" presetID="53" presetClass="exit" presetSubtype="16" fill="hold" nodeType="afterEffect">
                                  <p:stCondLst>
                                    <p:cond delay="0"/>
                                  </p:stCondLst>
                                  <p:childTnLst>
                                    <p:anim calcmode="lin" valueType="num">
                                      <p:cBhvr>
                                        <p:cTn id="153" dur="500"/>
                                        <p:tgtEl>
                                          <p:spTgt spid="19483"/>
                                        </p:tgtEl>
                                        <p:attrNameLst>
                                          <p:attrName>ppt_w</p:attrName>
                                        </p:attrNameLst>
                                      </p:cBhvr>
                                      <p:tavLst>
                                        <p:tav tm="0">
                                          <p:val>
                                            <p:strVal val="ppt_w"/>
                                          </p:val>
                                        </p:tav>
                                        <p:tav tm="100000">
                                          <p:val>
                                            <p:strVal val="0,000000"/>
                                          </p:val>
                                        </p:tav>
                                      </p:tavLst>
                                    </p:anim>
                                    <p:anim calcmode="lin" valueType="num">
                                      <p:cBhvr>
                                        <p:cTn id="154" dur="500"/>
                                        <p:tgtEl>
                                          <p:spTgt spid="19483"/>
                                        </p:tgtEl>
                                        <p:attrNameLst>
                                          <p:attrName>ppt_h</p:attrName>
                                        </p:attrNameLst>
                                      </p:cBhvr>
                                      <p:tavLst>
                                        <p:tav tm="0">
                                          <p:val>
                                            <p:strVal val="ppt_h"/>
                                          </p:val>
                                        </p:tav>
                                        <p:tav tm="100000">
                                          <p:val>
                                            <p:strVal val="0,000000"/>
                                          </p:val>
                                        </p:tav>
                                      </p:tavLst>
                                    </p:anim>
                                    <p:animEffect transition="out" filter="fade">
                                      <p:cBhvr>
                                        <p:cTn id="155" dur="500"/>
                                        <p:tgtEl>
                                          <p:spTgt spid="19483"/>
                                        </p:tgtEl>
                                      </p:cBhvr>
                                    </p:animEffect>
                                    <p:set>
                                      <p:cBhvr>
                                        <p:cTn id="156" dur="1" fill="hold">
                                          <p:stCondLst>
                                            <p:cond delay="499"/>
                                          </p:stCondLst>
                                        </p:cTn>
                                        <p:tgtEl>
                                          <p:spTgt spid="19483"/>
                                        </p:tgtEl>
                                        <p:attrNameLst>
                                          <p:attrName>style.visibility</p:attrName>
                                        </p:attrNameLst>
                                      </p:cBhvr>
                                      <p:to>
                                        <p:strVal val="hidden"/>
                                      </p:to>
                                    </p:set>
                                  </p:childTnLst>
                                </p:cTn>
                              </p:par>
                            </p:childTnLst>
                          </p:cTn>
                        </p:par>
                        <p:par>
                          <p:cTn id="157" fill="hold">
                            <p:stCondLst>
                              <p:cond delay="7000"/>
                            </p:stCondLst>
                            <p:childTnLst>
                              <p:par>
                                <p:cTn id="158" presetID="9" presetClass="entr" presetSubtype="0" fill="hold" nodeType="afterEffect">
                                  <p:stCondLst>
                                    <p:cond delay="0"/>
                                  </p:stCondLst>
                                  <p:childTnLst>
                                    <p:set>
                                      <p:cBhvr>
                                        <p:cTn id="159" dur="1" fill="hold">
                                          <p:stCondLst>
                                            <p:cond delay="0"/>
                                          </p:stCondLst>
                                        </p:cTn>
                                        <p:tgtEl>
                                          <p:spTgt spid="19482"/>
                                        </p:tgtEl>
                                        <p:attrNameLst>
                                          <p:attrName>style.visibility</p:attrName>
                                        </p:attrNameLst>
                                      </p:cBhvr>
                                      <p:to>
                                        <p:strVal val="visible"/>
                                      </p:to>
                                    </p:set>
                                    <p:animEffect transition="in" filter="dissolve">
                                      <p:cBhvr>
                                        <p:cTn id="160" dur="500"/>
                                        <p:tgtEl>
                                          <p:spTgt spid="19482"/>
                                        </p:tgtEl>
                                      </p:cBhvr>
                                    </p:animEffect>
                                  </p:childTnLst>
                                  <p:subTnLst>
                                    <p:audio>
                                      <p:cMediaNode>
                                        <p:cTn display="0" masterRel="sameClick">
                                          <p:stCondLst>
                                            <p:cond evt="begin" delay="0">
                                              <p:tn val="158"/>
                                            </p:cond>
                                          </p:stCondLst>
                                          <p:endCondLst>
                                            <p:cond evt="onStopAudio" delay="0">
                                              <p:tgtEl>
                                                <p:sldTgt/>
                                              </p:tgtEl>
                                            </p:cond>
                                          </p:endCondLst>
                                        </p:cTn>
                                        <p:tgtEl>
                                          <p:sndTgt r:embed="rId4" name="camera.wav"/>
                                        </p:tgtEl>
                                      </p:cMediaNode>
                                    </p:audio>
                                  </p:subTnLst>
                                </p:cTn>
                              </p:par>
                            </p:childTnLst>
                          </p:cTn>
                        </p:par>
                        <p:par>
                          <p:cTn id="161" fill="hold">
                            <p:stCondLst>
                              <p:cond delay="7500"/>
                            </p:stCondLst>
                            <p:childTnLst>
                              <p:par>
                                <p:cTn id="162" presetID="53" presetClass="exit" presetSubtype="16" fill="hold" nodeType="afterEffect">
                                  <p:stCondLst>
                                    <p:cond delay="0"/>
                                  </p:stCondLst>
                                  <p:childTnLst>
                                    <p:anim calcmode="lin" valueType="num">
                                      <p:cBhvr>
                                        <p:cTn id="163" dur="500"/>
                                        <p:tgtEl>
                                          <p:spTgt spid="19482"/>
                                        </p:tgtEl>
                                        <p:attrNameLst>
                                          <p:attrName>ppt_w</p:attrName>
                                        </p:attrNameLst>
                                      </p:cBhvr>
                                      <p:tavLst>
                                        <p:tav tm="0">
                                          <p:val>
                                            <p:strVal val="ppt_w"/>
                                          </p:val>
                                        </p:tav>
                                        <p:tav tm="100000">
                                          <p:val>
                                            <p:strVal val="0,000000"/>
                                          </p:val>
                                        </p:tav>
                                      </p:tavLst>
                                    </p:anim>
                                    <p:anim calcmode="lin" valueType="num">
                                      <p:cBhvr>
                                        <p:cTn id="164" dur="500"/>
                                        <p:tgtEl>
                                          <p:spTgt spid="19482"/>
                                        </p:tgtEl>
                                        <p:attrNameLst>
                                          <p:attrName>ppt_h</p:attrName>
                                        </p:attrNameLst>
                                      </p:cBhvr>
                                      <p:tavLst>
                                        <p:tav tm="0">
                                          <p:val>
                                            <p:strVal val="ppt_h"/>
                                          </p:val>
                                        </p:tav>
                                        <p:tav tm="100000">
                                          <p:val>
                                            <p:strVal val="0,000000"/>
                                          </p:val>
                                        </p:tav>
                                      </p:tavLst>
                                    </p:anim>
                                    <p:animEffect transition="out" filter="fade">
                                      <p:cBhvr>
                                        <p:cTn id="165" dur="500"/>
                                        <p:tgtEl>
                                          <p:spTgt spid="19482"/>
                                        </p:tgtEl>
                                      </p:cBhvr>
                                    </p:animEffect>
                                    <p:set>
                                      <p:cBhvr>
                                        <p:cTn id="166" dur="1" fill="hold">
                                          <p:stCondLst>
                                            <p:cond delay="499"/>
                                          </p:stCondLst>
                                        </p:cTn>
                                        <p:tgtEl>
                                          <p:spTgt spid="19482"/>
                                        </p:tgtEl>
                                        <p:attrNameLst>
                                          <p:attrName>style.visibility</p:attrName>
                                        </p:attrNameLst>
                                      </p:cBhvr>
                                      <p:to>
                                        <p:strVal val="hidden"/>
                                      </p:to>
                                    </p:set>
                                  </p:childTnLst>
                                </p:cTn>
                              </p:par>
                            </p:childTnLst>
                          </p:cTn>
                        </p:par>
                        <p:par>
                          <p:cTn id="167" fill="hold">
                            <p:stCondLst>
                              <p:cond delay="8000"/>
                            </p:stCondLst>
                            <p:childTnLst>
                              <p:par>
                                <p:cTn id="168" presetID="9" presetClass="entr" presetSubtype="0" fill="hold" nodeType="afterEffect">
                                  <p:stCondLst>
                                    <p:cond delay="0"/>
                                  </p:stCondLst>
                                  <p:childTnLst>
                                    <p:set>
                                      <p:cBhvr>
                                        <p:cTn id="169" dur="1" fill="hold">
                                          <p:stCondLst>
                                            <p:cond delay="0"/>
                                          </p:stCondLst>
                                        </p:cTn>
                                        <p:tgtEl>
                                          <p:spTgt spid="19481"/>
                                        </p:tgtEl>
                                        <p:attrNameLst>
                                          <p:attrName>style.visibility</p:attrName>
                                        </p:attrNameLst>
                                      </p:cBhvr>
                                      <p:to>
                                        <p:strVal val="visible"/>
                                      </p:to>
                                    </p:set>
                                    <p:animEffect transition="in" filter="dissolve">
                                      <p:cBhvr>
                                        <p:cTn id="170" dur="500"/>
                                        <p:tgtEl>
                                          <p:spTgt spid="19481"/>
                                        </p:tgtEl>
                                      </p:cBhvr>
                                    </p:animEffect>
                                  </p:childTnLst>
                                  <p:subTnLst>
                                    <p:audio>
                                      <p:cMediaNode>
                                        <p:cTn display="0" masterRel="sameClick">
                                          <p:stCondLst>
                                            <p:cond evt="begin" delay="0">
                                              <p:tn val="168"/>
                                            </p:cond>
                                          </p:stCondLst>
                                          <p:endCondLst>
                                            <p:cond evt="onStopAudio" delay="0">
                                              <p:tgtEl>
                                                <p:sldTgt/>
                                              </p:tgtEl>
                                            </p:cond>
                                          </p:endCondLst>
                                        </p:cTn>
                                        <p:tgtEl>
                                          <p:sndTgt r:embed="rId4" name="camera.wav"/>
                                        </p:tgtEl>
                                      </p:cMediaNode>
                                    </p:audio>
                                  </p:subTnLst>
                                </p:cTn>
                              </p:par>
                            </p:childTnLst>
                          </p:cTn>
                        </p:par>
                        <p:par>
                          <p:cTn id="171" fill="hold">
                            <p:stCondLst>
                              <p:cond delay="8500"/>
                            </p:stCondLst>
                            <p:childTnLst>
                              <p:par>
                                <p:cTn id="172" presetID="53" presetClass="exit" presetSubtype="16" fill="hold" nodeType="afterEffect">
                                  <p:stCondLst>
                                    <p:cond delay="0"/>
                                  </p:stCondLst>
                                  <p:childTnLst>
                                    <p:anim calcmode="lin" valueType="num">
                                      <p:cBhvr>
                                        <p:cTn id="173" dur="500"/>
                                        <p:tgtEl>
                                          <p:spTgt spid="19481"/>
                                        </p:tgtEl>
                                        <p:attrNameLst>
                                          <p:attrName>ppt_w</p:attrName>
                                        </p:attrNameLst>
                                      </p:cBhvr>
                                      <p:tavLst>
                                        <p:tav tm="0">
                                          <p:val>
                                            <p:strVal val="ppt_w"/>
                                          </p:val>
                                        </p:tav>
                                        <p:tav tm="100000">
                                          <p:val>
                                            <p:strVal val="0,000000"/>
                                          </p:val>
                                        </p:tav>
                                      </p:tavLst>
                                    </p:anim>
                                    <p:anim calcmode="lin" valueType="num">
                                      <p:cBhvr>
                                        <p:cTn id="174" dur="500"/>
                                        <p:tgtEl>
                                          <p:spTgt spid="19481"/>
                                        </p:tgtEl>
                                        <p:attrNameLst>
                                          <p:attrName>ppt_h</p:attrName>
                                        </p:attrNameLst>
                                      </p:cBhvr>
                                      <p:tavLst>
                                        <p:tav tm="0">
                                          <p:val>
                                            <p:strVal val="ppt_h"/>
                                          </p:val>
                                        </p:tav>
                                        <p:tav tm="100000">
                                          <p:val>
                                            <p:strVal val="0,000000"/>
                                          </p:val>
                                        </p:tav>
                                      </p:tavLst>
                                    </p:anim>
                                    <p:animEffect transition="out" filter="fade">
                                      <p:cBhvr>
                                        <p:cTn id="175" dur="500"/>
                                        <p:tgtEl>
                                          <p:spTgt spid="19481"/>
                                        </p:tgtEl>
                                      </p:cBhvr>
                                    </p:animEffect>
                                    <p:set>
                                      <p:cBhvr>
                                        <p:cTn id="176" dur="1" fill="hold">
                                          <p:stCondLst>
                                            <p:cond delay="499"/>
                                          </p:stCondLst>
                                        </p:cTn>
                                        <p:tgtEl>
                                          <p:spTgt spid="19481"/>
                                        </p:tgtEl>
                                        <p:attrNameLst>
                                          <p:attrName>style.visibility</p:attrName>
                                        </p:attrNameLst>
                                      </p:cBhvr>
                                      <p:to>
                                        <p:strVal val="hidden"/>
                                      </p:to>
                                    </p:set>
                                  </p:childTnLst>
                                </p:cTn>
                              </p:par>
                            </p:childTnLst>
                          </p:cTn>
                        </p:par>
                        <p:par>
                          <p:cTn id="177" fill="hold">
                            <p:stCondLst>
                              <p:cond delay="9000"/>
                            </p:stCondLst>
                            <p:childTnLst>
                              <p:par>
                                <p:cTn id="178" presetID="9" presetClass="entr" presetSubtype="0" fill="hold" nodeType="afterEffect">
                                  <p:stCondLst>
                                    <p:cond delay="0"/>
                                  </p:stCondLst>
                                  <p:childTnLst>
                                    <p:set>
                                      <p:cBhvr>
                                        <p:cTn id="179" dur="1" fill="hold">
                                          <p:stCondLst>
                                            <p:cond delay="0"/>
                                          </p:stCondLst>
                                        </p:cTn>
                                        <p:tgtEl>
                                          <p:spTgt spid="19480"/>
                                        </p:tgtEl>
                                        <p:attrNameLst>
                                          <p:attrName>style.visibility</p:attrName>
                                        </p:attrNameLst>
                                      </p:cBhvr>
                                      <p:to>
                                        <p:strVal val="visible"/>
                                      </p:to>
                                    </p:set>
                                    <p:animEffect transition="in" filter="dissolve">
                                      <p:cBhvr>
                                        <p:cTn id="180" dur="500"/>
                                        <p:tgtEl>
                                          <p:spTgt spid="19480"/>
                                        </p:tgtEl>
                                      </p:cBhvr>
                                    </p:animEffect>
                                  </p:childTnLst>
                                  <p:subTnLst>
                                    <p:audio>
                                      <p:cMediaNode>
                                        <p:cTn display="0" masterRel="sameClick">
                                          <p:stCondLst>
                                            <p:cond evt="begin" delay="0">
                                              <p:tn val="178"/>
                                            </p:cond>
                                          </p:stCondLst>
                                          <p:endCondLst>
                                            <p:cond evt="onStopAudio" delay="0">
                                              <p:tgtEl>
                                                <p:sldTgt/>
                                              </p:tgtEl>
                                            </p:cond>
                                          </p:endCondLst>
                                        </p:cTn>
                                        <p:tgtEl>
                                          <p:sndTgt r:embed="rId4" name="camera.wav"/>
                                        </p:tgtEl>
                                      </p:cMediaNode>
                                    </p:audio>
                                  </p:subTnLst>
                                </p:cTn>
                              </p:par>
                            </p:childTnLst>
                          </p:cTn>
                        </p:par>
                        <p:par>
                          <p:cTn id="181" fill="hold">
                            <p:stCondLst>
                              <p:cond delay="9500"/>
                            </p:stCondLst>
                            <p:childTnLst>
                              <p:par>
                                <p:cTn id="182" presetID="53" presetClass="exit" presetSubtype="16" fill="hold" nodeType="afterEffect">
                                  <p:stCondLst>
                                    <p:cond delay="0"/>
                                  </p:stCondLst>
                                  <p:childTnLst>
                                    <p:anim calcmode="lin" valueType="num">
                                      <p:cBhvr>
                                        <p:cTn id="183" dur="500"/>
                                        <p:tgtEl>
                                          <p:spTgt spid="19480"/>
                                        </p:tgtEl>
                                        <p:attrNameLst>
                                          <p:attrName>ppt_w</p:attrName>
                                        </p:attrNameLst>
                                      </p:cBhvr>
                                      <p:tavLst>
                                        <p:tav tm="0">
                                          <p:val>
                                            <p:strVal val="ppt_w"/>
                                          </p:val>
                                        </p:tav>
                                        <p:tav tm="100000">
                                          <p:val>
                                            <p:strVal val="0,000000"/>
                                          </p:val>
                                        </p:tav>
                                      </p:tavLst>
                                    </p:anim>
                                    <p:anim calcmode="lin" valueType="num">
                                      <p:cBhvr>
                                        <p:cTn id="184" dur="500"/>
                                        <p:tgtEl>
                                          <p:spTgt spid="19480"/>
                                        </p:tgtEl>
                                        <p:attrNameLst>
                                          <p:attrName>ppt_h</p:attrName>
                                        </p:attrNameLst>
                                      </p:cBhvr>
                                      <p:tavLst>
                                        <p:tav tm="0">
                                          <p:val>
                                            <p:strVal val="ppt_h"/>
                                          </p:val>
                                        </p:tav>
                                        <p:tav tm="100000">
                                          <p:val>
                                            <p:strVal val="0,000000"/>
                                          </p:val>
                                        </p:tav>
                                      </p:tavLst>
                                    </p:anim>
                                    <p:animEffect transition="out" filter="fade">
                                      <p:cBhvr>
                                        <p:cTn id="185" dur="500"/>
                                        <p:tgtEl>
                                          <p:spTgt spid="19480"/>
                                        </p:tgtEl>
                                      </p:cBhvr>
                                    </p:animEffect>
                                    <p:set>
                                      <p:cBhvr>
                                        <p:cTn id="186" dur="1" fill="hold">
                                          <p:stCondLst>
                                            <p:cond delay="499"/>
                                          </p:stCondLst>
                                        </p:cTn>
                                        <p:tgtEl>
                                          <p:spTgt spid="19480"/>
                                        </p:tgtEl>
                                        <p:attrNameLst>
                                          <p:attrName>style.visibility</p:attrName>
                                        </p:attrNameLst>
                                      </p:cBhvr>
                                      <p:to>
                                        <p:strVal val="hidden"/>
                                      </p:to>
                                    </p:set>
                                  </p:childTnLst>
                                </p:cTn>
                              </p:par>
                            </p:childTnLst>
                          </p:cTn>
                        </p:par>
                        <p:par>
                          <p:cTn id="187" fill="hold">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19479"/>
                                        </p:tgtEl>
                                        <p:attrNameLst>
                                          <p:attrName>style.visibility</p:attrName>
                                        </p:attrNameLst>
                                      </p:cBhvr>
                                      <p:to>
                                        <p:strVal val="visible"/>
                                      </p:to>
                                    </p:set>
                                    <p:animEffect transition="in" filter="dissolve">
                                      <p:cBhvr>
                                        <p:cTn id="190" dur="500"/>
                                        <p:tgtEl>
                                          <p:spTgt spid="19479"/>
                                        </p:tgtEl>
                                      </p:cBhvr>
                                    </p:animEffect>
                                  </p:childTnLst>
                                  <p:subTnLst>
                                    <p:audio>
                                      <p:cMediaNode>
                                        <p:cTn display="0" masterRel="sameClick">
                                          <p:stCondLst>
                                            <p:cond evt="begin" delay="0">
                                              <p:tn val="188"/>
                                            </p:cond>
                                          </p:stCondLst>
                                          <p:endCondLst>
                                            <p:cond evt="onStopAudio" delay="0">
                                              <p:tgtEl>
                                                <p:sldTgt/>
                                              </p:tgtEl>
                                            </p:cond>
                                          </p:endCondLst>
                                        </p:cTn>
                                        <p:tgtEl>
                                          <p:sndTgt r:embed="rId4" name="camera.wav"/>
                                        </p:tgtEl>
                                      </p:cMediaNode>
                                    </p:audio>
                                  </p:subTnLst>
                                </p:cTn>
                              </p:par>
                            </p:childTnLst>
                          </p:cTn>
                        </p:par>
                        <p:par>
                          <p:cTn id="191" fill="hold">
                            <p:stCondLst>
                              <p:cond delay="10500"/>
                            </p:stCondLst>
                            <p:childTnLst>
                              <p:par>
                                <p:cTn id="192" presetID="53" presetClass="exit" presetSubtype="16" fill="hold" nodeType="afterEffect">
                                  <p:stCondLst>
                                    <p:cond delay="0"/>
                                  </p:stCondLst>
                                  <p:childTnLst>
                                    <p:anim calcmode="lin" valueType="num">
                                      <p:cBhvr>
                                        <p:cTn id="193" dur="500"/>
                                        <p:tgtEl>
                                          <p:spTgt spid="19479"/>
                                        </p:tgtEl>
                                        <p:attrNameLst>
                                          <p:attrName>ppt_w</p:attrName>
                                        </p:attrNameLst>
                                      </p:cBhvr>
                                      <p:tavLst>
                                        <p:tav tm="0">
                                          <p:val>
                                            <p:strVal val="ppt_w"/>
                                          </p:val>
                                        </p:tav>
                                        <p:tav tm="100000">
                                          <p:val>
                                            <p:strVal val="0,000000"/>
                                          </p:val>
                                        </p:tav>
                                      </p:tavLst>
                                    </p:anim>
                                    <p:anim calcmode="lin" valueType="num">
                                      <p:cBhvr>
                                        <p:cTn id="194" dur="500"/>
                                        <p:tgtEl>
                                          <p:spTgt spid="19479"/>
                                        </p:tgtEl>
                                        <p:attrNameLst>
                                          <p:attrName>ppt_h</p:attrName>
                                        </p:attrNameLst>
                                      </p:cBhvr>
                                      <p:tavLst>
                                        <p:tav tm="0">
                                          <p:val>
                                            <p:strVal val="ppt_h"/>
                                          </p:val>
                                        </p:tav>
                                        <p:tav tm="100000">
                                          <p:val>
                                            <p:strVal val="0,000000"/>
                                          </p:val>
                                        </p:tav>
                                      </p:tavLst>
                                    </p:anim>
                                    <p:animEffect transition="out" filter="fade">
                                      <p:cBhvr>
                                        <p:cTn id="195" dur="500"/>
                                        <p:tgtEl>
                                          <p:spTgt spid="19479"/>
                                        </p:tgtEl>
                                      </p:cBhvr>
                                    </p:animEffect>
                                    <p:set>
                                      <p:cBhvr>
                                        <p:cTn id="196" dur="1" fill="hold">
                                          <p:stCondLst>
                                            <p:cond delay="499"/>
                                          </p:stCondLst>
                                        </p:cTn>
                                        <p:tgtEl>
                                          <p:spTgt spid="19479"/>
                                        </p:tgtEl>
                                        <p:attrNameLst>
                                          <p:attrName>style.visibility</p:attrName>
                                        </p:attrNameLst>
                                      </p:cBhvr>
                                      <p:to>
                                        <p:strVal val="hidden"/>
                                      </p:to>
                                    </p:set>
                                  </p:childTnLst>
                                </p:cTn>
                              </p:par>
                              <p:par>
                                <p:cTn id="197" presetID="53" presetClass="entr" presetSubtype="16"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strVal val="0,000000"/>
                                          </p:val>
                                        </p:tav>
                                        <p:tav tm="100000">
                                          <p:val>
                                            <p:strVal val="#ppt_w"/>
                                          </p:val>
                                        </p:tav>
                                      </p:tavLst>
                                    </p:anim>
                                    <p:anim calcmode="lin" valueType="num">
                                      <p:cBhvr>
                                        <p:cTn id="200" dur="500" fill="hold"/>
                                        <p:tgtEl>
                                          <p:spTgt spid="26"/>
                                        </p:tgtEl>
                                        <p:attrNameLst>
                                          <p:attrName>ppt_h</p:attrName>
                                        </p:attrNameLst>
                                      </p:cBhvr>
                                      <p:tavLst>
                                        <p:tav tm="0">
                                          <p:val>
                                            <p:strVal val="0,00000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5" name="Reng reng.wav"/>
                                        </p:tgtEl>
                                      </p:cMediaNode>
                                    </p:audio>
                                  </p:subTnLst>
                                </p:cTn>
                              </p:par>
                            </p:childTnLst>
                          </p:cTn>
                        </p:par>
                      </p:childTnLst>
                    </p:cTn>
                  </p:par>
                  <p:par>
                    <p:cTn id="202" fill="hold">
                      <p:stCondLst>
                        <p:cond delay="indefinite"/>
                      </p:stCondLst>
                      <p:childTnLst>
                        <p:par>
                          <p:cTn id="203" fill="hold">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6"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strVal val="0,500000"/>
                                          </p:val>
                                        </p:tav>
                                        <p:tav tm="100000">
                                          <p:val>
                                            <p:strVal val="1,000000"/>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strVal val="0,000000"/>
                                          </p:val>
                                        </p:tav>
                                        <p:tav tm="100000">
                                          <p:val>
                                            <p:strVal val="1,000000"/>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strVal val="0,000000"/>
                                          </p:val>
                                        </p:tav>
                                        <p:tav tm="100000">
                                          <p:val>
                                            <p:strVal val="1,000000"/>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strVal val="0,000000"/>
                                          </p:val>
                                        </p:tav>
                                        <p:tav tm="100000">
                                          <p:val>
                                            <p:strVal val="1,000000"/>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6"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1043" grpId="0" bldLvl="0" animBg="1"/>
      <p:bldP spid="6171" grpId="0" bldLvl="0" animBg="1"/>
      <p:bldP spid="6171"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7000" b="-17000"/>
          </a:stretch>
        </a:blipFill>
        <a:effectLst/>
      </p:bgPr>
    </p:bg>
    <p:spTree>
      <p:nvGrpSpPr>
        <p:cNvPr id="1" name=""/>
        <p:cNvGrpSpPr/>
        <p:nvPr/>
      </p:nvGrpSpPr>
      <p:grpSpPr>
        <a:xfrm>
          <a:off x="0" y="0"/>
          <a:ext cx="0" cy="0"/>
          <a:chOff x="0" y="0"/>
          <a:chExt cx="0" cy="0"/>
        </a:xfrm>
      </p:grpSpPr>
      <p:sp>
        <p:nvSpPr>
          <p:cNvPr id="7" name="Rectangle 6"/>
          <p:cNvSpPr/>
          <p:nvPr/>
        </p:nvSpPr>
        <p:spPr>
          <a:xfrm>
            <a:off x="1839612" y="643986"/>
            <a:ext cx="6379210" cy="922020"/>
          </a:xfrm>
          <a:prstGeom prst="rect">
            <a:avLst/>
          </a:prstGeom>
          <a:noFill/>
        </p:spPr>
        <p:txBody>
          <a:bodyPr wrap="none" lIns="91440" tIns="45720" rIns="91440" bIns="45720">
            <a:spAutoFit/>
          </a:bodyPr>
          <a:lstStyle/>
          <a:p>
            <a:pPr algn="ctr"/>
            <a:r>
              <a:rPr lang="vi-VN" altLang="en-US" sz="5400" b="1" cap="none" spc="0" dirty="0" err="1">
                <a:ln w="13462">
                  <a:solidFill>
                    <a:schemeClr val="bg1"/>
                  </a:solidFill>
                  <a:prstDash val="solid"/>
                </a:ln>
                <a:solidFill>
                  <a:srgbClr val="FF0000"/>
                </a:solidFill>
                <a:effectLst>
                  <a:outerShdw dist="38100" dir="2700000" algn="bl" rotWithShape="0">
                    <a:schemeClr val="accent5"/>
                  </a:outerShdw>
                </a:effectLst>
              </a:rPr>
              <a:t>CHƯƠNG MỞ ĐẦU</a:t>
            </a:r>
          </a:p>
        </p:txBody>
      </p:sp>
      <p:graphicFrame>
        <p:nvGraphicFramePr>
          <p:cNvPr id="3" name="Object 2"/>
          <p:cNvGraphicFramePr/>
          <p:nvPr/>
        </p:nvGraphicFramePr>
        <p:xfrm>
          <a:off x="0" y="2316480"/>
          <a:ext cx="4392930" cy="4365625"/>
        </p:xfrm>
        <a:graphic>
          <a:graphicData uri="http://schemas.openxmlformats.org/presentationml/2006/ole">
            <mc:AlternateContent xmlns:mc="http://schemas.openxmlformats.org/markup-compatibility/2006">
              <mc:Choice xmlns:v="urn:schemas-microsoft-com:vml" Requires="v">
                <p:oleObj spid="_x0000_s1029" r:id="rId4" imgW="4762500" imgH="4514850" progId="Paint.Picture">
                  <p:embed/>
                </p:oleObj>
              </mc:Choice>
              <mc:Fallback>
                <p:oleObj r:id="rId4" imgW="4762500" imgH="4514850" progId="Paint.Picture">
                  <p:embed/>
                  <p:pic>
                    <p:nvPicPr>
                      <p:cNvPr id="0" name="Picture 3"/>
                      <p:cNvPicPr/>
                      <p:nvPr/>
                    </p:nvPicPr>
                    <p:blipFill>
                      <a:blip r:embed="rId5">
                        <a:lum contrast="24000"/>
                      </a:blip>
                      <a:stretch>
                        <a:fillRect/>
                      </a:stretch>
                    </p:blipFill>
                    <p:spPr>
                      <a:xfrm>
                        <a:off x="0" y="2316480"/>
                        <a:ext cx="4392930" cy="4365625"/>
                      </a:xfrm>
                      <a:prstGeom prst="rect">
                        <a:avLst/>
                      </a:prstGeom>
                    </p:spPr>
                  </p:pic>
                </p:oleObj>
              </mc:Fallback>
            </mc:AlternateContent>
          </a:graphicData>
        </a:graphic>
      </p:graphicFrame>
      <p:pic>
        <p:nvPicPr>
          <p:cNvPr id="5" name="Picture 4" descr="hoa-chat-cong-nghiep"/>
          <p:cNvPicPr>
            <a:picLocks noChangeAspect="1"/>
          </p:cNvPicPr>
          <p:nvPr/>
        </p:nvPicPr>
        <p:blipFill>
          <a:blip r:embed="rId6"/>
          <a:stretch>
            <a:fillRect/>
          </a:stretch>
        </p:blipFill>
        <p:spPr>
          <a:xfrm>
            <a:off x="4613275" y="2025015"/>
            <a:ext cx="5426710" cy="2713355"/>
          </a:xfrm>
          <a:prstGeom prst="rect">
            <a:avLst/>
          </a:prstGeom>
        </p:spPr>
      </p:pic>
      <p:pic>
        <p:nvPicPr>
          <p:cNvPr id="6" name="Picture 5" descr="bio2_ahbd (1)"/>
          <p:cNvPicPr>
            <a:picLocks noChangeAspect="1"/>
          </p:cNvPicPr>
          <p:nvPr/>
        </p:nvPicPr>
        <p:blipFill>
          <a:blip r:embed="rId7"/>
          <a:stretch>
            <a:fillRect/>
          </a:stretch>
        </p:blipFill>
        <p:spPr>
          <a:xfrm>
            <a:off x="4493260" y="4738370"/>
            <a:ext cx="3208655" cy="2005330"/>
          </a:xfrm>
          <a:prstGeom prst="rect">
            <a:avLst/>
          </a:prstGeom>
        </p:spPr>
      </p:pic>
      <p:pic>
        <p:nvPicPr>
          <p:cNvPr id="11" name="Picture 10" descr="VFPt_cylindrical_magnet_thumb.svg"/>
          <p:cNvPicPr>
            <a:picLocks noChangeAspect="1"/>
          </p:cNvPicPr>
          <p:nvPr/>
        </p:nvPicPr>
        <p:blipFill>
          <a:blip r:embed="rId8"/>
          <a:stretch>
            <a:fillRect/>
          </a:stretch>
        </p:blipFill>
        <p:spPr>
          <a:xfrm>
            <a:off x="7701915" y="4738370"/>
            <a:ext cx="2381250" cy="2120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4050" y="640080"/>
            <a:ext cx="6210300" cy="922020"/>
          </a:xfrm>
          <a:prstGeom prst="rect">
            <a:avLst/>
          </a:prstGeom>
          <a:solidFill>
            <a:schemeClr val="accent4">
              <a:lumMod val="20000"/>
              <a:lumOff val="80000"/>
            </a:schemeClr>
          </a:solidFill>
        </p:spPr>
        <p:txBody>
          <a:bodyPr wrap="square" lIns="91440" tIns="45720" rIns="91440" bIns="45720">
            <a:spAutoFit/>
            <a:scene3d>
              <a:camera prst="orthographicFront"/>
              <a:lightRig rig="threePt" dir="t"/>
            </a:scene3d>
          </a:bodyPr>
          <a:lstStyle/>
          <a:p>
            <a:pPr algn="ctr"/>
            <a:r>
              <a:rPr lang="en-US" sz="5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Chương</a:t>
            </a:r>
            <a:r>
              <a:rPr lang="vi-VN" altLang="en-US" sz="5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Mở đầu</a:t>
            </a:r>
            <a:r>
              <a:rPr lang="en-US"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grpSp>
        <p:nvGrpSpPr>
          <p:cNvPr id="7" name="Group 6"/>
          <p:cNvGrpSpPr/>
          <p:nvPr/>
        </p:nvGrpSpPr>
        <p:grpSpPr>
          <a:xfrm>
            <a:off x="3587115" y="4952365"/>
            <a:ext cx="3522345" cy="1905635"/>
            <a:chOff x="5402110" y="3296713"/>
            <a:chExt cx="6789890" cy="3561287"/>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110" y="3296713"/>
              <a:ext cx="3432608" cy="356128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717" y="3296713"/>
              <a:ext cx="3357283" cy="3561287"/>
            </a:xfrm>
            <a:prstGeom prst="rect">
              <a:avLst/>
            </a:prstGeom>
          </p:spPr>
        </p:pic>
      </p:grpSp>
      <p:pic>
        <p:nvPicPr>
          <p:cNvPr id="14" name="Content Placeholder 13" descr="Vat-ly-7-700"/>
          <p:cNvPicPr>
            <a:picLocks noGrp="1" noChangeAspect="1"/>
          </p:cNvPicPr>
          <p:nvPr>
            <p:ph sz="half" idx="1"/>
          </p:nvPr>
        </p:nvPicPr>
        <p:blipFill>
          <a:blip r:embed="rId5"/>
          <a:stretch>
            <a:fillRect/>
          </a:stretch>
        </p:blipFill>
        <p:spPr>
          <a:xfrm>
            <a:off x="0" y="5025390"/>
            <a:ext cx="3495040" cy="1832610"/>
          </a:xfrm>
          <a:prstGeom prst="rect">
            <a:avLst/>
          </a:prstGeom>
        </p:spPr>
      </p:pic>
      <p:pic>
        <p:nvPicPr>
          <p:cNvPr id="16" name="Content Placeholder 15" descr="co-nen-du-hoc-singapore-nganh-cong-nghe-sinh-hoc-2"/>
          <p:cNvPicPr>
            <a:picLocks noGrp="1" noChangeAspect="1"/>
          </p:cNvPicPr>
          <p:nvPr>
            <p:ph sz="half" idx="2"/>
          </p:nvPr>
        </p:nvPicPr>
        <p:blipFill>
          <a:blip r:embed="rId6"/>
          <a:stretch>
            <a:fillRect/>
          </a:stretch>
        </p:blipFill>
        <p:spPr>
          <a:xfrm>
            <a:off x="7236460" y="4952365"/>
            <a:ext cx="2821940" cy="1881505"/>
          </a:xfrm>
          <a:prstGeom prst="rect">
            <a:avLst/>
          </a:prstGeom>
        </p:spPr>
      </p:pic>
      <p:sp>
        <p:nvSpPr>
          <p:cNvPr id="18" name="Google Shape;5915;p37"/>
          <p:cNvSpPr txBox="1">
            <a:spLocks noGrp="1"/>
          </p:cNvSpPr>
          <p:nvPr>
            <p:ph type="ctrTitle"/>
          </p:nvPr>
        </p:nvSpPr>
        <p:spPr>
          <a:xfrm>
            <a:off x="0" y="1817370"/>
            <a:ext cx="9713843" cy="2491740"/>
          </a:xfrm>
          <a:prstGeom prst="rect">
            <a:avLst/>
          </a:prstGeom>
        </p:spPr>
        <p:txBody>
          <a:bodyPr spcFirstLastPara="1" wrap="square" lIns="91425" tIns="91425" rIns="91425" bIns="91425" anchor="ctr" anchorCtr="0">
            <a:noAutofit/>
          </a:bodyPr>
          <a:lstStyle/>
          <a:p>
            <a:pPr lvl="0" algn="ctr">
              <a:lnSpc>
                <a:spcPct val="100000"/>
              </a:lnSpc>
            </a:pPr>
            <a:r>
              <a:rPr lang="en-US" sz="5400" b="1" u="sng" dirty="0" err="1">
                <a:solidFill>
                  <a:srgbClr val="002060"/>
                </a:solidFill>
                <a:latin typeface="Times New Roman" panose="02020603050405020304" pitchFamily="18" charset="0"/>
                <a:cs typeface="Times New Roman" panose="02020603050405020304" pitchFamily="18" charset="0"/>
              </a:rPr>
              <a:t>Bài</a:t>
            </a:r>
            <a:r>
              <a:rPr lang="en-US" sz="5400" b="1" u="sng" dirty="0">
                <a:solidFill>
                  <a:srgbClr val="002060"/>
                </a:solidFill>
                <a:latin typeface="Times New Roman" panose="02020603050405020304" pitchFamily="18" charset="0"/>
                <a:cs typeface="Times New Roman" panose="02020603050405020304" pitchFamily="18" charset="0"/>
              </a:rPr>
              <a:t> 1</a:t>
            </a:r>
            <a:r>
              <a:rPr lang="vi-VN" altLang="en-US" sz="5400" b="1" u="sng" dirty="0">
                <a:solidFill>
                  <a:srgbClr val="002060"/>
                </a:solidFill>
                <a:latin typeface="Times New Roman" panose="02020603050405020304" pitchFamily="18" charset="0"/>
                <a:cs typeface="Times New Roman" panose="02020603050405020304" pitchFamily="18" charset="0"/>
              </a:rPr>
              <a:t>: GIỚI THIỆU</a:t>
            </a:r>
            <a:br>
              <a:rPr lang="vi-VN" altLang="en-US" sz="5400" b="1" u="sng" dirty="0">
                <a:solidFill>
                  <a:srgbClr val="002060"/>
                </a:solidFill>
                <a:latin typeface="Times New Roman" panose="02020603050405020304" pitchFamily="18" charset="0"/>
                <a:cs typeface="Times New Roman" panose="02020603050405020304" pitchFamily="18" charset="0"/>
              </a:rPr>
            </a:br>
            <a:r>
              <a:rPr lang="vi-VN" altLang="en-US" sz="5400" b="1" u="sng" dirty="0">
                <a:solidFill>
                  <a:srgbClr val="002060"/>
                </a:solidFill>
                <a:latin typeface="Times New Roman" panose="02020603050405020304" pitchFamily="18" charset="0"/>
                <a:cs typeface="Times New Roman" panose="02020603050405020304" pitchFamily="18" charset="0"/>
              </a:rPr>
              <a:t>VỀ KHOA HỌC TỰ NHIÊN</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3131820" y="3880343"/>
          <a:ext cx="4274820" cy="1598262"/>
        </p:xfrm>
        <a:graphic>
          <a:graphicData uri="http://schemas.openxmlformats.org/presentationml/2006/ole">
            <mc:AlternateContent xmlns:mc="http://schemas.openxmlformats.org/markup-compatibility/2006">
              <mc:Choice xmlns:v="urn:schemas-microsoft-com:vml" Requires="v">
                <p:oleObj spid="_x0000_s2053" r:id="rId3" imgW="5232400" imgH="1955800" progId="Paint.Picture">
                  <p:embed/>
                </p:oleObj>
              </mc:Choice>
              <mc:Fallback>
                <p:oleObj r:id="rId3" imgW="5232400" imgH="1955800" progId="Paint.Picture">
                  <p:embed/>
                  <p:pic>
                    <p:nvPicPr>
                      <p:cNvPr id="0" name="Picture 5"/>
                      <p:cNvPicPr/>
                      <p:nvPr/>
                    </p:nvPicPr>
                    <p:blipFill>
                      <a:blip r:embed="rId4">
                        <a:lum bright="6000" contrast="12000"/>
                      </a:blip>
                      <a:stretch>
                        <a:fillRect/>
                      </a:stretch>
                    </p:blipFill>
                    <p:spPr>
                      <a:xfrm>
                        <a:off x="3131820" y="3880343"/>
                        <a:ext cx="4274820" cy="1598262"/>
                      </a:xfrm>
                      <a:prstGeom prst="rect">
                        <a:avLst/>
                      </a:prstGeom>
                    </p:spPr>
                  </p:pic>
                </p:oleObj>
              </mc:Fallback>
            </mc:AlternateContent>
          </a:graphicData>
        </a:graphic>
      </p:graphicFrame>
      <p:sp>
        <p:nvSpPr>
          <p:cNvPr id="8" name="Rounded Rectangle 7"/>
          <p:cNvSpPr/>
          <p:nvPr/>
        </p:nvSpPr>
        <p:spPr>
          <a:xfrm>
            <a:off x="362585" y="248920"/>
            <a:ext cx="9213215" cy="5349875"/>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Picture 10" descr="ke-tivi-treo-tuong-bang-go-tu-nhien"/>
          <p:cNvPicPr>
            <a:picLocks noChangeAspect="1"/>
          </p:cNvPicPr>
          <p:nvPr/>
        </p:nvPicPr>
        <p:blipFill>
          <a:blip r:embed="rId5"/>
          <a:stretch>
            <a:fillRect/>
          </a:stretch>
        </p:blipFill>
        <p:spPr>
          <a:xfrm>
            <a:off x="3271520" y="365760"/>
            <a:ext cx="3834130" cy="2731135"/>
          </a:xfrm>
          <a:prstGeom prst="rect">
            <a:avLst/>
          </a:prstGeom>
        </p:spPr>
      </p:pic>
      <p:pic>
        <p:nvPicPr>
          <p:cNvPr id="13" name="Picture 12" descr="unnamed (1)"/>
          <p:cNvPicPr>
            <a:picLocks noChangeAspect="1"/>
          </p:cNvPicPr>
          <p:nvPr/>
        </p:nvPicPr>
        <p:blipFill>
          <a:blip r:embed="rId6"/>
          <a:stretch>
            <a:fillRect/>
          </a:stretch>
        </p:blipFill>
        <p:spPr>
          <a:xfrm>
            <a:off x="7566025" y="2955290"/>
            <a:ext cx="1903730" cy="1903730"/>
          </a:xfrm>
          <a:prstGeom prst="rect">
            <a:avLst/>
          </a:prstGeom>
        </p:spPr>
      </p:pic>
      <p:pic>
        <p:nvPicPr>
          <p:cNvPr id="15" name="Content Placeholder 14" descr="8-den-chum-1-6"/>
          <p:cNvPicPr>
            <a:picLocks noGrp="1" noChangeAspect="1"/>
          </p:cNvPicPr>
          <p:nvPr>
            <p:ph sz="half" idx="2"/>
          </p:nvPr>
        </p:nvPicPr>
        <p:blipFill>
          <a:blip r:embed="rId7"/>
          <a:stretch>
            <a:fillRect/>
          </a:stretch>
        </p:blipFill>
        <p:spPr>
          <a:xfrm>
            <a:off x="820420" y="365760"/>
            <a:ext cx="2159000" cy="2159000"/>
          </a:xfrm>
          <a:prstGeom prst="rect">
            <a:avLst/>
          </a:prstGeom>
        </p:spPr>
      </p:pic>
      <p:pic>
        <p:nvPicPr>
          <p:cNvPr id="17" name="Picture 16" descr="Máy-Lạnh-Panasonic-N9VKH-8"/>
          <p:cNvPicPr>
            <a:picLocks noChangeAspect="1"/>
          </p:cNvPicPr>
          <p:nvPr/>
        </p:nvPicPr>
        <p:blipFill>
          <a:blip r:embed="rId8"/>
          <a:stretch>
            <a:fillRect/>
          </a:stretch>
        </p:blipFill>
        <p:spPr>
          <a:xfrm>
            <a:off x="6965950" y="248920"/>
            <a:ext cx="2364105" cy="2364105"/>
          </a:xfrm>
          <a:prstGeom prst="rect">
            <a:avLst/>
          </a:prstGeom>
        </p:spPr>
      </p:pic>
      <p:pic>
        <p:nvPicPr>
          <p:cNvPr id="18" name="Picture 17" descr="bep-gas-16"/>
          <p:cNvPicPr>
            <a:picLocks noChangeAspect="1"/>
          </p:cNvPicPr>
          <p:nvPr/>
        </p:nvPicPr>
        <p:blipFill>
          <a:blip r:embed="rId9"/>
          <a:stretch>
            <a:fillRect/>
          </a:stretch>
        </p:blipFill>
        <p:spPr>
          <a:xfrm>
            <a:off x="491490" y="2955290"/>
            <a:ext cx="2358390" cy="1496060"/>
          </a:xfrm>
          <a:prstGeom prst="rect">
            <a:avLst/>
          </a:prstGeom>
        </p:spPr>
      </p:pic>
      <p:sp>
        <p:nvSpPr>
          <p:cNvPr id="100" name="Text Box 99"/>
          <p:cNvSpPr txBox="1"/>
          <p:nvPr/>
        </p:nvSpPr>
        <p:spPr>
          <a:xfrm>
            <a:off x="19685" y="5785485"/>
            <a:ext cx="8784590" cy="922020"/>
          </a:xfrm>
          <a:prstGeom prst="rect">
            <a:avLst/>
          </a:prstGeom>
          <a:noFill/>
          <a:ln w="9525">
            <a:noFill/>
          </a:ln>
        </p:spPr>
        <p:txBody>
          <a:bodyPr wrap="square">
            <a:spAutoFit/>
            <a:scene3d>
              <a:camera prst="orthographicFront"/>
              <a:lightRig rig="threePt" dir="t"/>
            </a:scene3d>
          </a:bodyPr>
          <a:lstStyle/>
          <a:p>
            <a:pPr indent="0"/>
            <a:r>
              <a:rPr lang="en-US" sz="2700" b="1" i="1">
                <a:solidFill>
                  <a:srgbClr val="FF0000"/>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rPr>
              <a:t>Em hãy nêu tên các phát minh khoa học và công nghệ được ứng dụng vào các đồ dùng hằng ngày ở trên hình trên. </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7915" y="5772785"/>
            <a:ext cx="1340485" cy="1085215"/>
          </a:xfrm>
          <a:prstGeom prst="rect">
            <a:avLst/>
          </a:prstGeom>
        </p:spPr>
      </p:pic>
      <p:sp>
        <p:nvSpPr>
          <p:cNvPr id="21" name="Cloud 20"/>
          <p:cNvSpPr/>
          <p:nvPr/>
        </p:nvSpPr>
        <p:spPr bwMode="auto">
          <a:xfrm>
            <a:off x="2849880" y="3164205"/>
            <a:ext cx="4716145" cy="2433955"/>
          </a:xfrm>
          <a:prstGeom prst="cloud">
            <a:avLst/>
          </a:prstGeom>
          <a:solidFill>
            <a:srgbClr val="00B050"/>
          </a:solidFill>
          <a:ln w="9525" cap="flat" cmpd="sng" algn="ctr">
            <a:noFill/>
            <a:prstDash val="solid"/>
            <a:round/>
            <a:headEnd type="none" w="med" len="med"/>
            <a:tailEnd type="none" w="med" len="med"/>
          </a:ln>
          <a:effectLst/>
        </p:spPr>
        <p:txBody>
          <a:bodyPr wrap="none" anchor="ctr"/>
          <a:lstStyle/>
          <a:p>
            <a:pPr algn="ctr">
              <a:defRPr/>
            </a:pPr>
            <a:r>
              <a:rPr lang="en-US" sz="2800" b="1" i="1">
                <a:solidFill>
                  <a:srgbClr val="FFFF00"/>
                </a:solidFill>
                <a:latin typeface="Times New Roman" panose="02020603050405020304" pitchFamily="18" charset="0"/>
                <a:cs typeface="Arial" panose="020B0604020202020204" pitchFamily="34" charset="0"/>
                <a:sym typeface="+mn-ea"/>
              </a:rPr>
              <a:t>Nếu không có những </a:t>
            </a:r>
          </a:p>
          <a:p>
            <a:pPr algn="ctr">
              <a:defRPr/>
            </a:pPr>
            <a:r>
              <a:rPr lang="en-US" sz="2800" b="1" i="1">
                <a:solidFill>
                  <a:srgbClr val="FFFF00"/>
                </a:solidFill>
                <a:latin typeface="Times New Roman" panose="02020603050405020304" pitchFamily="18" charset="0"/>
                <a:cs typeface="Arial" panose="020B0604020202020204" pitchFamily="34" charset="0"/>
                <a:sym typeface="+mn-ea"/>
              </a:rPr>
              <a:t>phát minh này thì </a:t>
            </a:r>
          </a:p>
          <a:p>
            <a:pPr algn="ctr">
              <a:defRPr/>
            </a:pPr>
            <a:r>
              <a:rPr lang="en-US" sz="2800" b="1" i="1">
                <a:solidFill>
                  <a:srgbClr val="FFFF00"/>
                </a:solidFill>
                <a:latin typeface="Times New Roman" panose="02020603050405020304" pitchFamily="18" charset="0"/>
                <a:cs typeface="Arial" panose="020B0604020202020204" pitchFamily="34" charset="0"/>
                <a:sym typeface="+mn-ea"/>
              </a:rPr>
              <a:t>cuộc sống của con người </a:t>
            </a:r>
          </a:p>
          <a:p>
            <a:pPr algn="ctr">
              <a:defRPr/>
            </a:pPr>
            <a:r>
              <a:rPr lang="en-US" sz="2800" b="1" i="1">
                <a:solidFill>
                  <a:srgbClr val="FFFF00"/>
                </a:solidFill>
                <a:latin typeface="Times New Roman" panose="02020603050405020304" pitchFamily="18" charset="0"/>
                <a:cs typeface="Arial" panose="020B0604020202020204" pitchFamily="34" charset="0"/>
                <a:sym typeface="+mn-ea"/>
              </a:rPr>
              <a:t>sẽ như thế nào</a:t>
            </a:r>
            <a:r>
              <a:rPr lang="en-US" sz="2800" b="1" dirty="0">
                <a:solidFill>
                  <a:srgbClr val="FFFF00"/>
                </a:solidFill>
                <a:latin typeface="Times New Roman" panose="02020603050405020304" pitchFamily="18" charset="0"/>
                <a:cs typeface="Times New Roman" panose="02020603050405020304" pitchFamily="18" charset="0"/>
              </a:rPr>
              <a:t>?</a:t>
            </a:r>
            <a:r>
              <a:rPr lang="en-US" sz="2800" b="1" dirty="0">
                <a:solidFill>
                  <a:srgbClr val="FFFF00"/>
                </a:solidFill>
                <a:latin typeface="VNI-Times"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0" fill="hold"/>
                                        <p:tgtEl>
                                          <p:spTgt spid="15"/>
                                        </p:tgtEl>
                                        <p:attrNameLst>
                                          <p:attrName>ppt_x</p:attrName>
                                        </p:attrNameLst>
                                      </p:cBhvr>
                                      <p:tavLst>
                                        <p:tav tm="0">
                                          <p:val>
                                            <p:strVal val="#ppt_x"/>
                                          </p:val>
                                        </p:tav>
                                        <p:tav tm="100000">
                                          <p:val>
                                            <p:strVal val="#ppt_x"/>
                                          </p:val>
                                        </p:tav>
                                      </p:tavLst>
                                    </p:anim>
                                    <p:anim calcmode="lin" valueType="num">
                                      <p:cBhvr additive="base">
                                        <p:cTn id="14"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0" fill="hold"/>
                                        <p:tgtEl>
                                          <p:spTgt spid="17"/>
                                        </p:tgtEl>
                                        <p:attrNameLst>
                                          <p:attrName>ppt_x</p:attrName>
                                        </p:attrNameLst>
                                      </p:cBhvr>
                                      <p:tavLst>
                                        <p:tav tm="0">
                                          <p:val>
                                            <p:strVal val="#ppt_x"/>
                                          </p:val>
                                        </p:tav>
                                        <p:tav tm="100000">
                                          <p:val>
                                            <p:strVal val="#ppt_x"/>
                                          </p:val>
                                        </p:tav>
                                      </p:tavLst>
                                    </p:anim>
                                    <p:anim calcmode="lin" valueType="num">
                                      <p:cBhvr additive="base">
                                        <p:cTn id="25" dur="5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Google Shape;116;p23"/>
          <p:cNvPicPr preferRelativeResize="0">
            <a:picLocks noGrp="1" noChangeAspect="1"/>
          </p:cNvPicPr>
          <p:nvPr>
            <p:ph sz="half" idx="2"/>
          </p:nvPr>
        </p:nvPicPr>
        <p:blipFill rotWithShape="1">
          <a:blip r:embed="rId3"/>
          <a:srcRect r="19034" b="13703"/>
          <a:stretch>
            <a:fillRect/>
          </a:stretch>
        </p:blipFill>
        <p:spPr>
          <a:xfrm>
            <a:off x="7587615" y="4564380"/>
            <a:ext cx="2408555" cy="2293620"/>
          </a:xfrm>
          <a:prstGeom prst="rect">
            <a:avLst/>
          </a:prstGeom>
          <a:noFill/>
          <a:ln>
            <a:noFill/>
          </a:ln>
        </p:spPr>
      </p:pic>
      <p:sp>
        <p:nvSpPr>
          <p:cNvPr id="2" name="Text Box 1"/>
          <p:cNvSpPr txBox="1"/>
          <p:nvPr/>
        </p:nvSpPr>
        <p:spPr>
          <a:xfrm>
            <a:off x="304165" y="5532755"/>
            <a:ext cx="8084185" cy="953135"/>
          </a:xfrm>
          <a:prstGeom prst="rect">
            <a:avLst/>
          </a:prstGeom>
          <a:noFill/>
          <a:ln w="9525">
            <a:noFill/>
          </a:ln>
        </p:spPr>
        <p:txBody>
          <a:bodyPr wrap="square">
            <a:spAutoFit/>
            <a:scene3d>
              <a:camera prst="orthographicFront"/>
              <a:lightRig rig="threePt" dir="t"/>
            </a:scene3d>
          </a:bodyPr>
          <a:lstStyle/>
          <a:p>
            <a:pPr indent="0"/>
            <a:r>
              <a:rPr lang="en-US" sz="2800" b="0" i="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rPr>
              <a:t>Một số phương tiện mà con người sử dụng trước và sau khi khoa học công nghệ được phát triển</a:t>
            </a:r>
          </a:p>
        </p:txBody>
      </p:sp>
      <p:sp>
        <p:nvSpPr>
          <p:cNvPr id="7" name="Text Box 6"/>
          <p:cNvSpPr txBox="1"/>
          <p:nvPr/>
        </p:nvSpPr>
        <p:spPr>
          <a:xfrm>
            <a:off x="577850" y="2533650"/>
            <a:ext cx="8902700" cy="521970"/>
          </a:xfrm>
          <a:prstGeom prst="rect">
            <a:avLst/>
          </a:prstGeom>
          <a:noFill/>
          <a:ln w="9525">
            <a:noFill/>
          </a:ln>
        </p:spPr>
        <p:txBody>
          <a:bodyPr wrap="square">
            <a:spAutoFit/>
            <a:scene3d>
              <a:camera prst="orthographicFront"/>
              <a:lightRig rig="threePt" dir="t"/>
            </a:scene3d>
          </a:bodyPr>
          <a:lstStyle/>
          <a:p>
            <a:pPr indent="0"/>
            <a:r>
              <a:rPr lang="en-US" sz="28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Calibri" panose="020F0502020204030204" charset="0"/>
              </a:rPr>
              <a:t>Khi khoa học và công nghệ còn chưa phát triển</a:t>
            </a:r>
            <a:r>
              <a:rPr lang="vi-VN" altLang="en-US" sz="28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Calibri" panose="020F0502020204030204" charset="0"/>
              </a:rPr>
              <a:t> và phát triển</a:t>
            </a:r>
          </a:p>
        </p:txBody>
      </p:sp>
      <p:pic>
        <p:nvPicPr>
          <p:cNvPr id="8" name="Content Placeholder 7" descr="pngtree-cartoon-ancient-man-ban-chao-ancient-man-riding-a-horse-class-png-image_342225"/>
          <p:cNvPicPr>
            <a:picLocks noGrp="1" noChangeAspect="1"/>
          </p:cNvPicPr>
          <p:nvPr>
            <p:ph sz="half" idx="1"/>
          </p:nvPr>
        </p:nvPicPr>
        <p:blipFill>
          <a:blip r:embed="rId4"/>
          <a:srcRect l="20391" t="16453" r="7859" b="17188"/>
          <a:stretch>
            <a:fillRect/>
          </a:stretch>
        </p:blipFill>
        <p:spPr>
          <a:xfrm>
            <a:off x="401320" y="441325"/>
            <a:ext cx="1648460" cy="1524635"/>
          </a:xfrm>
          <a:prstGeom prst="rect">
            <a:avLst/>
          </a:prstGeom>
        </p:spPr>
      </p:pic>
      <p:sp>
        <p:nvSpPr>
          <p:cNvPr id="10" name="Google Shape;167;p22"/>
          <p:cNvSpPr/>
          <p:nvPr/>
        </p:nvSpPr>
        <p:spPr>
          <a:xfrm>
            <a:off x="304096" y="167344"/>
            <a:ext cx="2138892" cy="2158411"/>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a:buClr>
                <a:srgbClr val="000000"/>
              </a:buClr>
              <a:buFont typeface="Arial" panose="020B0604020202020204"/>
              <a:buNone/>
            </a:pPr>
            <a:endParaRPr kern="0">
              <a:solidFill>
                <a:srgbClr val="000000"/>
              </a:solidFill>
              <a:cs typeface="Arial" panose="020B0604020202020204"/>
              <a:sym typeface="Arial" panose="020B0604020202020204"/>
            </a:endParaRPr>
          </a:p>
        </p:txBody>
      </p:sp>
      <p:graphicFrame>
        <p:nvGraphicFramePr>
          <p:cNvPr id="14" name="Object 13"/>
          <p:cNvGraphicFramePr/>
          <p:nvPr/>
        </p:nvGraphicFramePr>
        <p:xfrm>
          <a:off x="3723005" y="521335"/>
          <a:ext cx="1696085" cy="1450975"/>
        </p:xfrm>
        <a:graphic>
          <a:graphicData uri="http://schemas.openxmlformats.org/presentationml/2006/ole">
            <mc:AlternateContent xmlns:mc="http://schemas.openxmlformats.org/markup-compatibility/2006">
              <mc:Choice xmlns:v="urn:schemas-microsoft-com:vml" Requires="v">
                <p:oleObj spid="_x0000_s3093" r:id="rId5" imgW="2133600" imgH="1930400" progId="Paint.Picture">
                  <p:embed/>
                </p:oleObj>
              </mc:Choice>
              <mc:Fallback>
                <p:oleObj r:id="rId5" imgW="2133600" imgH="1930400" progId="Paint.Picture">
                  <p:embed/>
                  <p:pic>
                    <p:nvPicPr>
                      <p:cNvPr id="0" name="Picture 14"/>
                      <p:cNvPicPr/>
                      <p:nvPr/>
                    </p:nvPicPr>
                    <p:blipFill>
                      <a:blip r:embed="rId6"/>
                      <a:stretch>
                        <a:fillRect/>
                      </a:stretch>
                    </p:blipFill>
                    <p:spPr>
                      <a:xfrm>
                        <a:off x="3723005" y="521335"/>
                        <a:ext cx="1696085" cy="1450975"/>
                      </a:xfrm>
                      <a:prstGeom prst="rect">
                        <a:avLst/>
                      </a:prstGeom>
                    </p:spPr>
                  </p:pic>
                </p:oleObj>
              </mc:Fallback>
            </mc:AlternateContent>
          </a:graphicData>
        </a:graphic>
      </p:graphicFrame>
      <p:sp>
        <p:nvSpPr>
          <p:cNvPr id="16" name="Google Shape;167;p22"/>
          <p:cNvSpPr/>
          <p:nvPr/>
        </p:nvSpPr>
        <p:spPr>
          <a:xfrm>
            <a:off x="3242945" y="124460"/>
            <a:ext cx="2656840" cy="2158365"/>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Font typeface="Arial" panose="020B0604020202020204"/>
              <a:buNone/>
            </a:pPr>
            <a:endParaRPr kern="0">
              <a:solidFill>
                <a:srgbClr val="000000"/>
              </a:solidFill>
              <a:cs typeface="Arial" panose="020B0604020202020204"/>
              <a:sym typeface="Arial" panose="020B0604020202020204"/>
            </a:endParaRPr>
          </a:p>
        </p:txBody>
      </p:sp>
      <p:graphicFrame>
        <p:nvGraphicFramePr>
          <p:cNvPr id="17" name="Object 16"/>
          <p:cNvGraphicFramePr/>
          <p:nvPr/>
        </p:nvGraphicFramePr>
        <p:xfrm>
          <a:off x="6761480" y="661670"/>
          <a:ext cx="2005965" cy="1463040"/>
        </p:xfrm>
        <a:graphic>
          <a:graphicData uri="http://schemas.openxmlformats.org/presentationml/2006/ole">
            <mc:AlternateContent xmlns:mc="http://schemas.openxmlformats.org/markup-compatibility/2006">
              <mc:Choice xmlns:v="urn:schemas-microsoft-com:vml" Requires="v">
                <p:oleObj spid="_x0000_s3094" r:id="rId7" imgW="2584450" imgH="1790700" progId="Paint.Picture">
                  <p:embed/>
                </p:oleObj>
              </mc:Choice>
              <mc:Fallback>
                <p:oleObj r:id="rId7" imgW="2584450" imgH="1790700" progId="Paint.Picture">
                  <p:embed/>
                  <p:pic>
                    <p:nvPicPr>
                      <p:cNvPr id="0" name="Picture 17"/>
                      <p:cNvPicPr/>
                      <p:nvPr/>
                    </p:nvPicPr>
                    <p:blipFill>
                      <a:blip r:embed="rId8"/>
                      <a:stretch>
                        <a:fillRect/>
                      </a:stretch>
                    </p:blipFill>
                    <p:spPr>
                      <a:xfrm>
                        <a:off x="6761480" y="661670"/>
                        <a:ext cx="2005965" cy="1463040"/>
                      </a:xfrm>
                      <a:prstGeom prst="rect">
                        <a:avLst/>
                      </a:prstGeom>
                    </p:spPr>
                  </p:pic>
                </p:oleObj>
              </mc:Fallback>
            </mc:AlternateContent>
          </a:graphicData>
        </a:graphic>
      </p:graphicFrame>
      <p:sp>
        <p:nvSpPr>
          <p:cNvPr id="19" name="Google Shape;168;p22"/>
          <p:cNvSpPr/>
          <p:nvPr/>
        </p:nvSpPr>
        <p:spPr>
          <a:xfrm>
            <a:off x="6593911" y="327458"/>
            <a:ext cx="2341420" cy="2131110"/>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a:buClr>
                <a:srgbClr val="000000"/>
              </a:buClr>
              <a:buFont typeface="Arial" panose="020B0604020202020204"/>
              <a:buNone/>
            </a:pPr>
            <a:endParaRPr kern="0">
              <a:solidFill>
                <a:srgbClr val="000000"/>
              </a:solidFill>
              <a:cs typeface="Arial" panose="020B0604020202020204"/>
              <a:sym typeface="Arial" panose="020B0604020202020204"/>
            </a:endParaRPr>
          </a:p>
        </p:txBody>
      </p:sp>
      <p:graphicFrame>
        <p:nvGraphicFramePr>
          <p:cNvPr id="20" name="Object 19"/>
          <p:cNvGraphicFramePr/>
          <p:nvPr/>
        </p:nvGraphicFramePr>
        <p:xfrm>
          <a:off x="401320" y="3408680"/>
          <a:ext cx="2678430" cy="1452880"/>
        </p:xfrm>
        <a:graphic>
          <a:graphicData uri="http://schemas.openxmlformats.org/presentationml/2006/ole">
            <mc:AlternateContent xmlns:mc="http://schemas.openxmlformats.org/markup-compatibility/2006">
              <mc:Choice xmlns:v="urn:schemas-microsoft-com:vml" Requires="v">
                <p:oleObj spid="_x0000_s3095" r:id="rId9" imgW="3930650" imgH="2070100" progId="Paint.Picture">
                  <p:embed/>
                </p:oleObj>
              </mc:Choice>
              <mc:Fallback>
                <p:oleObj r:id="rId9" imgW="3930650" imgH="2070100" progId="Paint.Picture">
                  <p:embed/>
                  <p:pic>
                    <p:nvPicPr>
                      <p:cNvPr id="0" name="Picture 20"/>
                      <p:cNvPicPr/>
                      <p:nvPr/>
                    </p:nvPicPr>
                    <p:blipFill>
                      <a:blip r:embed="rId10"/>
                      <a:stretch>
                        <a:fillRect/>
                      </a:stretch>
                    </p:blipFill>
                    <p:spPr>
                      <a:xfrm>
                        <a:off x="401320" y="3408680"/>
                        <a:ext cx="2678430" cy="1452880"/>
                      </a:xfrm>
                      <a:prstGeom prst="rect">
                        <a:avLst/>
                      </a:prstGeom>
                    </p:spPr>
                  </p:pic>
                </p:oleObj>
              </mc:Fallback>
            </mc:AlternateContent>
          </a:graphicData>
        </a:graphic>
      </p:graphicFrame>
      <p:sp>
        <p:nvSpPr>
          <p:cNvPr id="22" name="Google Shape;166;p22"/>
          <p:cNvSpPr/>
          <p:nvPr/>
        </p:nvSpPr>
        <p:spPr>
          <a:xfrm>
            <a:off x="184785" y="3136900"/>
            <a:ext cx="3058795" cy="1864360"/>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p:spPr>
        <p:style>
          <a:lnRef idx="1">
            <a:schemeClr val="dk1"/>
          </a:lnRef>
          <a:fillRef idx="2">
            <a:schemeClr val="dk1"/>
          </a:fillRef>
          <a:effectRef idx="1">
            <a:schemeClr val="dk1"/>
          </a:effectRef>
          <a:fontRef idx="minor">
            <a:schemeClr val="dk1"/>
          </a:fontRef>
        </p:style>
        <p:txBody>
          <a:bodyPr spcFirstLastPara="1" wrap="square" lIns="100567" tIns="100567" rIns="100567" bIns="100567" anchor="ctr" anchorCtr="0">
            <a:noAutofit/>
          </a:bodyPr>
          <a:lstStyle/>
          <a:p>
            <a:pPr>
              <a:buClr>
                <a:srgbClr val="000000"/>
              </a:buClr>
              <a:buFont typeface="Arial" panose="020B0604020202020204"/>
              <a:buNone/>
            </a:pPr>
            <a:endParaRPr sz="1980" kern="0">
              <a:solidFill>
                <a:srgbClr val="000000"/>
              </a:solidFill>
              <a:cs typeface="Arial" panose="020B0604020202020204"/>
              <a:sym typeface="Arial" panose="020B0604020202020204"/>
            </a:endParaRPr>
          </a:p>
        </p:txBody>
      </p:sp>
      <p:graphicFrame>
        <p:nvGraphicFramePr>
          <p:cNvPr id="23" name="Object 22"/>
          <p:cNvGraphicFramePr/>
          <p:nvPr/>
        </p:nvGraphicFramePr>
        <p:xfrm>
          <a:off x="3770630" y="3429635"/>
          <a:ext cx="1851660" cy="1571625"/>
        </p:xfrm>
        <a:graphic>
          <a:graphicData uri="http://schemas.openxmlformats.org/presentationml/2006/ole">
            <mc:AlternateContent xmlns:mc="http://schemas.openxmlformats.org/markup-compatibility/2006">
              <mc:Choice xmlns:v="urn:schemas-microsoft-com:vml" Requires="v">
                <p:oleObj spid="_x0000_s3096" r:id="rId11" imgW="1720850" imgH="1790700" progId="Paint.Picture">
                  <p:embed/>
                </p:oleObj>
              </mc:Choice>
              <mc:Fallback>
                <p:oleObj r:id="rId11" imgW="1720850" imgH="1790700" progId="Paint.Picture">
                  <p:embed/>
                  <p:pic>
                    <p:nvPicPr>
                      <p:cNvPr id="0" name="Picture 23"/>
                      <p:cNvPicPr/>
                      <p:nvPr/>
                    </p:nvPicPr>
                    <p:blipFill>
                      <a:blip r:embed="rId12">
                        <a:lum bright="6000" contrast="18000"/>
                      </a:blip>
                      <a:stretch>
                        <a:fillRect/>
                      </a:stretch>
                    </p:blipFill>
                    <p:spPr>
                      <a:xfrm>
                        <a:off x="3770630" y="3429635"/>
                        <a:ext cx="1851660" cy="1571625"/>
                      </a:xfrm>
                      <a:prstGeom prst="rect">
                        <a:avLst/>
                      </a:prstGeom>
                    </p:spPr>
                  </p:pic>
                </p:oleObj>
              </mc:Fallback>
            </mc:AlternateContent>
          </a:graphicData>
        </a:graphic>
      </p:graphicFrame>
      <p:sp>
        <p:nvSpPr>
          <p:cNvPr id="25" name="Google Shape;167;p22"/>
          <p:cNvSpPr/>
          <p:nvPr/>
        </p:nvSpPr>
        <p:spPr>
          <a:xfrm>
            <a:off x="3392805" y="3056890"/>
            <a:ext cx="2606675" cy="2157730"/>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a:buClr>
                <a:srgbClr val="000000"/>
              </a:buClr>
              <a:buFont typeface="Arial" panose="020B0604020202020204"/>
              <a:buNone/>
            </a:pPr>
            <a:endParaRPr kern="0">
              <a:solidFill>
                <a:srgbClr val="000000"/>
              </a:solidFill>
              <a:cs typeface="Arial" panose="020B0604020202020204"/>
              <a:sym typeface="Arial" panose="020B0604020202020204"/>
            </a:endParaRPr>
          </a:p>
        </p:txBody>
      </p:sp>
      <p:graphicFrame>
        <p:nvGraphicFramePr>
          <p:cNvPr id="26" name="Object 25"/>
          <p:cNvGraphicFramePr/>
          <p:nvPr/>
        </p:nvGraphicFramePr>
        <p:xfrm>
          <a:off x="6902450" y="3302000"/>
          <a:ext cx="1965325" cy="1534795"/>
        </p:xfrm>
        <a:graphic>
          <a:graphicData uri="http://schemas.openxmlformats.org/presentationml/2006/ole">
            <mc:AlternateContent xmlns:mc="http://schemas.openxmlformats.org/markup-compatibility/2006">
              <mc:Choice xmlns:v="urn:schemas-microsoft-com:vml" Requires="v">
                <p:oleObj spid="_x0000_s3097" r:id="rId13" imgW="3549650" imgH="2152650" progId="Paint.Picture">
                  <p:embed/>
                </p:oleObj>
              </mc:Choice>
              <mc:Fallback>
                <p:oleObj r:id="rId13" imgW="3549650" imgH="2152650" progId="Paint.Picture">
                  <p:embed/>
                  <p:pic>
                    <p:nvPicPr>
                      <p:cNvPr id="0" name="Picture 26"/>
                      <p:cNvPicPr/>
                      <p:nvPr/>
                    </p:nvPicPr>
                    <p:blipFill>
                      <a:blip r:embed="rId14"/>
                      <a:stretch>
                        <a:fillRect/>
                      </a:stretch>
                    </p:blipFill>
                    <p:spPr>
                      <a:xfrm>
                        <a:off x="6902450" y="3302000"/>
                        <a:ext cx="1965325" cy="1534795"/>
                      </a:xfrm>
                      <a:prstGeom prst="rect">
                        <a:avLst/>
                      </a:prstGeom>
                    </p:spPr>
                  </p:pic>
                </p:oleObj>
              </mc:Fallback>
            </mc:AlternateContent>
          </a:graphicData>
        </a:graphic>
      </p:graphicFrame>
      <p:sp>
        <p:nvSpPr>
          <p:cNvPr id="28" name="Google Shape;167;p22"/>
          <p:cNvSpPr/>
          <p:nvPr/>
        </p:nvSpPr>
        <p:spPr>
          <a:xfrm>
            <a:off x="6471920" y="2895600"/>
            <a:ext cx="2722880" cy="2318385"/>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a:buClr>
                <a:srgbClr val="000000"/>
              </a:buClr>
              <a:buFont typeface="Arial" panose="020B0604020202020204"/>
              <a:buNone/>
            </a:pPr>
            <a:endParaRPr kern="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0" fill="hold"/>
                                        <p:tgtEl>
                                          <p:spTgt spid="8"/>
                                        </p:tgtEl>
                                        <p:attrNameLst>
                                          <p:attrName>ppt_x</p:attrName>
                                        </p:attrNameLst>
                                      </p:cBhvr>
                                      <p:tavLst>
                                        <p:tav tm="0">
                                          <p:val>
                                            <p:strVal val="#ppt_x"/>
                                          </p:val>
                                        </p:tav>
                                        <p:tav tm="100000">
                                          <p:val>
                                            <p:strVal val="#ppt_x"/>
                                          </p:val>
                                        </p:tav>
                                      </p:tavLst>
                                    </p:anim>
                                    <p:anim calcmode="lin" valueType="num">
                                      <p:cBhvr additive="base">
                                        <p:cTn id="12"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0" fill="hold"/>
                                        <p:tgtEl>
                                          <p:spTgt spid="16"/>
                                        </p:tgtEl>
                                        <p:attrNameLst>
                                          <p:attrName>ppt_x</p:attrName>
                                        </p:attrNameLst>
                                      </p:cBhvr>
                                      <p:tavLst>
                                        <p:tav tm="0">
                                          <p:val>
                                            <p:strVal val="#ppt_x"/>
                                          </p:val>
                                        </p:tav>
                                        <p:tav tm="100000">
                                          <p:val>
                                            <p:strVal val="#ppt_x"/>
                                          </p:val>
                                        </p:tav>
                                      </p:tavLst>
                                    </p:anim>
                                    <p:anim calcmode="lin" valueType="num">
                                      <p:cBhvr additive="base">
                                        <p:cTn id="18" dur="5000" fill="hold"/>
                                        <p:tgtEl>
                                          <p:spTgt spid="16"/>
                                        </p:tgtEl>
                                        <p:attrNameLst>
                                          <p:attrName>ppt_y</p:attrName>
                                        </p:attrNameLst>
                                      </p:cBhvr>
                                      <p:tavLst>
                                        <p:tav tm="0">
                                          <p:val>
                                            <p:strVal val="1+#ppt_h/2"/>
                                          </p:val>
                                        </p:tav>
                                        <p:tav tm="100000">
                                          <p:val>
                                            <p:strVal val="#ppt_y"/>
                                          </p:val>
                                        </p:tav>
                                      </p:tavLst>
                                    </p:anim>
                                  </p:childTnLst>
                                </p:cTn>
                              </p:par>
                              <p:par>
                                <p:cTn id="19" presetID="7"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0" fill="hold"/>
                                        <p:tgtEl>
                                          <p:spTgt spid="14"/>
                                        </p:tgtEl>
                                        <p:attrNameLst>
                                          <p:attrName>ppt_x</p:attrName>
                                        </p:attrNameLst>
                                      </p:cBhvr>
                                      <p:tavLst>
                                        <p:tav tm="0">
                                          <p:val>
                                            <p:strVal val="#ppt_x"/>
                                          </p:val>
                                        </p:tav>
                                        <p:tav tm="100000">
                                          <p:val>
                                            <p:strVal val="#ppt_x"/>
                                          </p:val>
                                        </p:tav>
                                      </p:tavLst>
                                    </p:anim>
                                    <p:anim calcmode="lin" valueType="num">
                                      <p:cBhvr additive="base">
                                        <p:cTn id="22"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0" fill="hold"/>
                                        <p:tgtEl>
                                          <p:spTgt spid="19"/>
                                        </p:tgtEl>
                                        <p:attrNameLst>
                                          <p:attrName>ppt_x</p:attrName>
                                        </p:attrNameLst>
                                      </p:cBhvr>
                                      <p:tavLst>
                                        <p:tav tm="0">
                                          <p:val>
                                            <p:strVal val="#ppt_x"/>
                                          </p:val>
                                        </p:tav>
                                        <p:tav tm="100000">
                                          <p:val>
                                            <p:strVal val="#ppt_x"/>
                                          </p:val>
                                        </p:tav>
                                      </p:tavLst>
                                    </p:anim>
                                    <p:anim calcmode="lin" valueType="num">
                                      <p:cBhvr additive="base">
                                        <p:cTn id="28" dur="5000" fill="hold"/>
                                        <p:tgtEl>
                                          <p:spTgt spid="19"/>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0" fill="hold"/>
                                        <p:tgtEl>
                                          <p:spTgt spid="17"/>
                                        </p:tgtEl>
                                        <p:attrNameLst>
                                          <p:attrName>ppt_x</p:attrName>
                                        </p:attrNameLst>
                                      </p:cBhvr>
                                      <p:tavLst>
                                        <p:tav tm="0">
                                          <p:val>
                                            <p:strVal val="#ppt_x"/>
                                          </p:val>
                                        </p:tav>
                                        <p:tav tm="100000">
                                          <p:val>
                                            <p:strVal val="#ppt_x"/>
                                          </p:val>
                                        </p:tav>
                                      </p:tavLst>
                                    </p:anim>
                                    <p:anim calcmode="lin" valueType="num">
                                      <p:cBhvr additive="base">
                                        <p:cTn id="32" dur="5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0" fill="hold"/>
                                        <p:tgtEl>
                                          <p:spTgt spid="7"/>
                                        </p:tgtEl>
                                        <p:attrNameLst>
                                          <p:attrName>ppt_x</p:attrName>
                                        </p:attrNameLst>
                                      </p:cBhvr>
                                      <p:tavLst>
                                        <p:tav tm="0">
                                          <p:val>
                                            <p:strVal val="#ppt_x"/>
                                          </p:val>
                                        </p:tav>
                                        <p:tav tm="100000">
                                          <p:val>
                                            <p:strVal val="#ppt_x"/>
                                          </p:val>
                                        </p:tav>
                                      </p:tavLst>
                                    </p:anim>
                                    <p:anim calcmode="lin" valueType="num">
                                      <p:cBhvr additive="base">
                                        <p:cTn id="38" dur="5000" fill="hold"/>
                                        <p:tgtEl>
                                          <p:spTgt spid="7"/>
                                        </p:tgtEl>
                                        <p:attrNameLst>
                                          <p:attrName>ppt_y</p:attrName>
                                        </p:attrNameLst>
                                      </p:cBhvr>
                                      <p:tavLst>
                                        <p:tav tm="0">
                                          <p:val>
                                            <p:strVal val="1+#ppt_h/2"/>
                                          </p:val>
                                        </p:tav>
                                        <p:tav tm="100000">
                                          <p:val>
                                            <p:strVal val="#ppt_y"/>
                                          </p:val>
                                        </p:tav>
                                      </p:tavLst>
                                    </p:anim>
                                  </p:childTnLst>
                                </p:cTn>
                              </p:par>
                              <p:par>
                                <p:cTn id="39" presetID="7"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0" fill="hold"/>
                                        <p:tgtEl>
                                          <p:spTgt spid="20"/>
                                        </p:tgtEl>
                                        <p:attrNameLst>
                                          <p:attrName>ppt_x</p:attrName>
                                        </p:attrNameLst>
                                      </p:cBhvr>
                                      <p:tavLst>
                                        <p:tav tm="0">
                                          <p:val>
                                            <p:strVal val="#ppt_x"/>
                                          </p:val>
                                        </p:tav>
                                        <p:tav tm="100000">
                                          <p:val>
                                            <p:strVal val="#ppt_x"/>
                                          </p:val>
                                        </p:tav>
                                      </p:tavLst>
                                    </p:anim>
                                    <p:anim calcmode="lin" valueType="num">
                                      <p:cBhvr additive="base">
                                        <p:cTn id="42" dur="5000" fill="hold"/>
                                        <p:tgtEl>
                                          <p:spTgt spid="20"/>
                                        </p:tgtEl>
                                        <p:attrNameLst>
                                          <p:attrName>ppt_y</p:attrName>
                                        </p:attrNameLst>
                                      </p:cBhvr>
                                      <p:tavLst>
                                        <p:tav tm="0">
                                          <p:val>
                                            <p:strVal val="1+#ppt_h/2"/>
                                          </p:val>
                                        </p:tav>
                                        <p:tav tm="100000">
                                          <p:val>
                                            <p:strVal val="#ppt_y"/>
                                          </p:val>
                                        </p:tav>
                                      </p:tavLst>
                                    </p:anim>
                                  </p:childTnLst>
                                </p:cTn>
                              </p:par>
                              <p:par>
                                <p:cTn id="43" presetID="7"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0" fill="hold"/>
                                        <p:tgtEl>
                                          <p:spTgt spid="22"/>
                                        </p:tgtEl>
                                        <p:attrNameLst>
                                          <p:attrName>ppt_x</p:attrName>
                                        </p:attrNameLst>
                                      </p:cBhvr>
                                      <p:tavLst>
                                        <p:tav tm="0">
                                          <p:val>
                                            <p:strVal val="#ppt_x"/>
                                          </p:val>
                                        </p:tav>
                                        <p:tav tm="100000">
                                          <p:val>
                                            <p:strVal val="#ppt_x"/>
                                          </p:val>
                                        </p:tav>
                                      </p:tavLst>
                                    </p:anim>
                                    <p:anim calcmode="lin" valueType="num">
                                      <p:cBhvr additive="base">
                                        <p:cTn id="46" dur="5000" fill="hold"/>
                                        <p:tgtEl>
                                          <p:spTgt spid="22"/>
                                        </p:tgtEl>
                                        <p:attrNameLst>
                                          <p:attrName>ppt_y</p:attrName>
                                        </p:attrNameLst>
                                      </p:cBhvr>
                                      <p:tavLst>
                                        <p:tav tm="0">
                                          <p:val>
                                            <p:strVal val="1+#ppt_h/2"/>
                                          </p:val>
                                        </p:tav>
                                        <p:tav tm="100000">
                                          <p:val>
                                            <p:strVal val="#ppt_y"/>
                                          </p:val>
                                        </p:tav>
                                      </p:tavLst>
                                    </p:anim>
                                  </p:childTnLst>
                                </p:cTn>
                              </p:par>
                              <p:par>
                                <p:cTn id="47" presetID="7"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0" fill="hold"/>
                                        <p:tgtEl>
                                          <p:spTgt spid="25"/>
                                        </p:tgtEl>
                                        <p:attrNameLst>
                                          <p:attrName>ppt_x</p:attrName>
                                        </p:attrNameLst>
                                      </p:cBhvr>
                                      <p:tavLst>
                                        <p:tav tm="0">
                                          <p:val>
                                            <p:strVal val="#ppt_x"/>
                                          </p:val>
                                        </p:tav>
                                        <p:tav tm="100000">
                                          <p:val>
                                            <p:strVal val="#ppt_x"/>
                                          </p:val>
                                        </p:tav>
                                      </p:tavLst>
                                    </p:anim>
                                    <p:anim calcmode="lin" valueType="num">
                                      <p:cBhvr additive="base">
                                        <p:cTn id="50" dur="5000" fill="hold"/>
                                        <p:tgtEl>
                                          <p:spTgt spid="25"/>
                                        </p:tgtEl>
                                        <p:attrNameLst>
                                          <p:attrName>ppt_y</p:attrName>
                                        </p:attrNameLst>
                                      </p:cBhvr>
                                      <p:tavLst>
                                        <p:tav tm="0">
                                          <p:val>
                                            <p:strVal val="1+#ppt_h/2"/>
                                          </p:val>
                                        </p:tav>
                                        <p:tav tm="100000">
                                          <p:val>
                                            <p:strVal val="#ppt_y"/>
                                          </p:val>
                                        </p:tav>
                                      </p:tavLst>
                                    </p:anim>
                                  </p:childTnLst>
                                </p:cTn>
                              </p:par>
                              <p:par>
                                <p:cTn id="51" presetID="7"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0" fill="hold"/>
                                        <p:tgtEl>
                                          <p:spTgt spid="23"/>
                                        </p:tgtEl>
                                        <p:attrNameLst>
                                          <p:attrName>ppt_x</p:attrName>
                                        </p:attrNameLst>
                                      </p:cBhvr>
                                      <p:tavLst>
                                        <p:tav tm="0">
                                          <p:val>
                                            <p:strVal val="#ppt_x"/>
                                          </p:val>
                                        </p:tav>
                                        <p:tav tm="100000">
                                          <p:val>
                                            <p:strVal val="#ppt_x"/>
                                          </p:val>
                                        </p:tav>
                                      </p:tavLst>
                                    </p:anim>
                                    <p:anim calcmode="lin" valueType="num">
                                      <p:cBhvr additive="base">
                                        <p:cTn id="54" dur="5000" fill="hold"/>
                                        <p:tgtEl>
                                          <p:spTgt spid="23"/>
                                        </p:tgtEl>
                                        <p:attrNameLst>
                                          <p:attrName>ppt_y</p:attrName>
                                        </p:attrNameLst>
                                      </p:cBhvr>
                                      <p:tavLst>
                                        <p:tav tm="0">
                                          <p:val>
                                            <p:strVal val="1+#ppt_h/2"/>
                                          </p:val>
                                        </p:tav>
                                        <p:tav tm="100000">
                                          <p:val>
                                            <p:strVal val="#ppt_y"/>
                                          </p:val>
                                        </p:tav>
                                      </p:tavLst>
                                    </p:anim>
                                  </p:childTnLst>
                                </p:cTn>
                              </p:par>
                              <p:par>
                                <p:cTn id="55" presetID="7"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0" fill="hold"/>
                                        <p:tgtEl>
                                          <p:spTgt spid="26"/>
                                        </p:tgtEl>
                                        <p:attrNameLst>
                                          <p:attrName>ppt_x</p:attrName>
                                        </p:attrNameLst>
                                      </p:cBhvr>
                                      <p:tavLst>
                                        <p:tav tm="0">
                                          <p:val>
                                            <p:strVal val="#ppt_x"/>
                                          </p:val>
                                        </p:tav>
                                        <p:tav tm="100000">
                                          <p:val>
                                            <p:strVal val="#ppt_x"/>
                                          </p:val>
                                        </p:tav>
                                      </p:tavLst>
                                    </p:anim>
                                    <p:anim calcmode="lin" valueType="num">
                                      <p:cBhvr additive="base">
                                        <p:cTn id="58" dur="5000" fill="hold"/>
                                        <p:tgtEl>
                                          <p:spTgt spid="26"/>
                                        </p:tgtEl>
                                        <p:attrNameLst>
                                          <p:attrName>ppt_y</p:attrName>
                                        </p:attrNameLst>
                                      </p:cBhvr>
                                      <p:tavLst>
                                        <p:tav tm="0">
                                          <p:val>
                                            <p:strVal val="1+#ppt_h/2"/>
                                          </p:val>
                                        </p:tav>
                                        <p:tav tm="100000">
                                          <p:val>
                                            <p:strVal val="#ppt_y"/>
                                          </p:val>
                                        </p:tav>
                                      </p:tavLst>
                                    </p:anim>
                                  </p:childTnLst>
                                </p:cTn>
                              </p:par>
                              <p:par>
                                <p:cTn id="59" presetID="7"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0" fill="hold"/>
                                        <p:tgtEl>
                                          <p:spTgt spid="28"/>
                                        </p:tgtEl>
                                        <p:attrNameLst>
                                          <p:attrName>ppt_x</p:attrName>
                                        </p:attrNameLst>
                                      </p:cBhvr>
                                      <p:tavLst>
                                        <p:tav tm="0">
                                          <p:val>
                                            <p:strVal val="#ppt_x"/>
                                          </p:val>
                                        </p:tav>
                                        <p:tav tm="100000">
                                          <p:val>
                                            <p:strVal val="#ppt_x"/>
                                          </p:val>
                                        </p:tav>
                                      </p:tavLst>
                                    </p:anim>
                                    <p:anim calcmode="lin" valueType="num">
                                      <p:cBhvr additive="base">
                                        <p:cTn id="62" dur="5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6" grpId="0" animBg="1"/>
      <p:bldP spid="19" grpId="0" animBg="1"/>
      <p:bldP spid="22" grpId="0" animBg="1"/>
      <p:bldP spid="2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sp>
        <p:nvSpPr>
          <p:cNvPr id="4" name="Oval 3"/>
          <p:cNvSpPr/>
          <p:nvPr/>
        </p:nvSpPr>
        <p:spPr>
          <a:xfrm>
            <a:off x="218440" y="1320165"/>
            <a:ext cx="2391410" cy="39344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000" b="1" dirty="0">
                <a:latin typeface="Times New Roman" panose="02020603050405020304" pitchFamily="18" charset="0"/>
                <a:cs typeface="Times New Roman" panose="02020603050405020304" pitchFamily="18" charset="0"/>
              </a:rPr>
              <a:t>MỤC TIÊU</a:t>
            </a:r>
          </a:p>
        </p:txBody>
      </p:sp>
      <p:sp>
        <p:nvSpPr>
          <p:cNvPr id="5" name="Rounded Rectangle 4"/>
          <p:cNvSpPr/>
          <p:nvPr/>
        </p:nvSpPr>
        <p:spPr>
          <a:xfrm>
            <a:off x="3412490" y="638175"/>
            <a:ext cx="6143625" cy="1306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KHÁI NIỆM </a:t>
            </a:r>
          </a:p>
          <a:p>
            <a:pPr algn="ctr"/>
            <a:r>
              <a:rPr lang="vi-VN" altLang="en-US" sz="3200" b="1" dirty="0">
                <a:solidFill>
                  <a:schemeClr val="tx1"/>
                </a:solidFill>
                <a:latin typeface="Times New Roman" panose="02020603050405020304" pitchFamily="18" charset="0"/>
                <a:cs typeface="Times New Roman" panose="02020603050405020304" pitchFamily="18" charset="0"/>
              </a:rPr>
              <a:t>KHOA HỌC TỰ NHIÊN</a:t>
            </a:r>
          </a:p>
        </p:txBody>
      </p:sp>
      <p:sp>
        <p:nvSpPr>
          <p:cNvPr id="6" name="Rounded Rectangle 5"/>
          <p:cNvSpPr/>
          <p:nvPr/>
        </p:nvSpPr>
        <p:spPr>
          <a:xfrm>
            <a:off x="3535680" y="2775585"/>
            <a:ext cx="6081395" cy="1290320"/>
          </a:xfrm>
          <a:prstGeom prst="roundRect">
            <a:avLst/>
          </a:prstGeom>
          <a:solidFill>
            <a:srgbClr val="F973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dirty="0">
                <a:solidFill>
                  <a:schemeClr val="tx1"/>
                </a:solidFill>
                <a:latin typeface="Times New Roman" panose="02020603050405020304" pitchFamily="18" charset="0"/>
                <a:cs typeface="Times New Roman" panose="02020603050405020304" pitchFamily="18" charset="0"/>
              </a:rPr>
              <a:t>VAI TRÒ CỦA KHOA HỌC TỰ NHIÊN TRONG CUỘC SỐNG</a:t>
            </a:r>
          </a:p>
        </p:txBody>
      </p:sp>
      <p:sp>
        <p:nvSpPr>
          <p:cNvPr id="7" name="Rounded Rectangle 6"/>
          <p:cNvSpPr/>
          <p:nvPr/>
        </p:nvSpPr>
        <p:spPr>
          <a:xfrm>
            <a:off x="3543935" y="4726940"/>
            <a:ext cx="6012180" cy="88519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VẬN DỤNG</a:t>
            </a:r>
          </a:p>
        </p:txBody>
      </p:sp>
      <p:cxnSp>
        <p:nvCxnSpPr>
          <p:cNvPr id="9" name="Straight Arrow Connector 8"/>
          <p:cNvCxnSpPr/>
          <p:nvPr/>
        </p:nvCxnSpPr>
        <p:spPr>
          <a:xfrm flipV="1">
            <a:off x="2618105" y="1352550"/>
            <a:ext cx="835025" cy="20313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1"/>
          </p:cNvCxnSpPr>
          <p:nvPr/>
        </p:nvCxnSpPr>
        <p:spPr>
          <a:xfrm>
            <a:off x="2618105" y="3383915"/>
            <a:ext cx="917575" cy="368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09684" y="3384098"/>
            <a:ext cx="934085" cy="18821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grpSp>
        <p:nvGrpSpPr>
          <p:cNvPr id="134" name="Group 133"/>
          <p:cNvGrpSpPr/>
          <p:nvPr/>
        </p:nvGrpSpPr>
        <p:grpSpPr>
          <a:xfrm>
            <a:off x="1485693" y="754270"/>
            <a:ext cx="7884781" cy="652450"/>
            <a:chOff x="1480103" y="228182"/>
            <a:chExt cx="7167983" cy="593136"/>
          </a:xfrm>
        </p:grpSpPr>
        <p:cxnSp>
          <p:nvCxnSpPr>
            <p:cNvPr id="135" name="直接连接符 15"/>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cxnSp>
          <p:nvCxnSpPr>
            <p:cNvPr id="137" name="直接连接符 15"/>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8" name="TextBox 137"/>
            <p:cNvSpPr txBox="1"/>
            <p:nvPr/>
          </p:nvSpPr>
          <p:spPr>
            <a:xfrm>
              <a:off x="1480103" y="246354"/>
              <a:ext cx="7167983" cy="574964"/>
            </a:xfrm>
            <a:prstGeom prst="rect">
              <a:avLst/>
            </a:prstGeom>
            <a:noFill/>
          </p:spPr>
          <p:txBody>
            <a:bodyPr wrap="square" rtlCol="0">
              <a:spAutoFit/>
            </a:bodyPr>
            <a:lstStyle/>
            <a:p>
              <a:r>
                <a:rPr lang="vi-VN" altLang="en-US" sz="3520" dirty="0">
                  <a:solidFill>
                    <a:srgbClr val="C00000"/>
                  </a:solidFill>
                  <a:latin typeface="#9Slide03 BoosterNextFYBlack" panose="02000A03000000020004" pitchFamily="2" charset="0"/>
                  <a:ea typeface="Segoe UI Black" panose="020B0A02040204020203" pitchFamily="34" charset="0"/>
                  <a:sym typeface="+mn-ea"/>
                </a:rPr>
                <a:t>   </a:t>
              </a:r>
              <a:r>
                <a:rPr lang="en-US" sz="3520" dirty="0">
                  <a:solidFill>
                    <a:srgbClr val="C00000"/>
                  </a:solidFill>
                  <a:latin typeface="#9Slide03 BoosterNextFYBlack" panose="02000A03000000020004" pitchFamily="2" charset="0"/>
                  <a:ea typeface="Segoe UI Black" panose="020B0A02040204020203" pitchFamily="34" charset="0"/>
                  <a:sym typeface="+mn-ea"/>
                </a:rPr>
                <a:t>1. </a:t>
              </a:r>
              <a:r>
                <a:rPr lang="vi-VN" altLang="en-US" sz="3520" dirty="0">
                  <a:solidFill>
                    <a:srgbClr val="C00000"/>
                  </a:solidFill>
                  <a:latin typeface="#9Slide03 BoosterNextFYBlack" panose="02000A03000000020004" pitchFamily="2" charset="0"/>
                  <a:ea typeface="Segoe UI Black" panose="020B0A02040204020203" pitchFamily="34" charset="0"/>
                  <a:sym typeface="+mn-ea"/>
                </a:rPr>
                <a:t>KHOA HỌC TỰ NHIÊN</a:t>
              </a:r>
              <a:endParaRPr lang="en-US" sz="3520" dirty="0">
                <a:solidFill>
                  <a:srgbClr val="002060"/>
                </a:solidFill>
                <a:latin typeface="#9Slide03 BoosterNextFYBlack" panose="02000A03000000020004" pitchFamily="2" charset="0"/>
                <a:ea typeface="Segoe UI Black" panose="020B0A02040204020203" pitchFamily="34" charset="0"/>
              </a:endParaRPr>
            </a:p>
          </p:txBody>
        </p:sp>
      </p:grpSp>
      <p:pic>
        <p:nvPicPr>
          <p:cNvPr id="5122" name="Picture 2" descr="Phòng Giáo Dục Và Đào Tạo quận Thanh Xu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76" y="1039834"/>
            <a:ext cx="4508450" cy="4515387"/>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p:cNvSpPr/>
          <p:nvPr/>
        </p:nvSpPr>
        <p:spPr>
          <a:xfrm>
            <a:off x="4973320" y="2350770"/>
            <a:ext cx="4713605" cy="2155825"/>
          </a:xfrm>
          <a:prstGeom prst="roundRect">
            <a:avLst/>
          </a:prstGeom>
          <a:ln>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sz="3200" b="1">
                <a:solidFill>
                  <a:srgbClr val="002060"/>
                </a:solidFill>
                <a:latin typeface="#9Slide03 Arima Madurai Medium" panose="00000600000000000000" pitchFamily="2" charset="0"/>
                <a:cs typeface="#9Slide03 Arima Madurai Medium" panose="00000600000000000000" pitchFamily="2" charset="0"/>
              </a:rPr>
              <a:t>Hoạt động nào trong các hình từ 1.1 đến 1.6 là hoạt động nghiên cứu khoa học?</a:t>
            </a:r>
          </a:p>
        </p:txBody>
      </p:sp>
      <p:sp>
        <p:nvSpPr>
          <p:cNvPr id="2" name="Rectangle 1"/>
          <p:cNvSpPr/>
          <p:nvPr/>
        </p:nvSpPr>
        <p:spPr>
          <a:xfrm>
            <a:off x="6002210" y="1437499"/>
            <a:ext cx="2656205" cy="632460"/>
          </a:xfrm>
          <a:prstGeom prst="rect">
            <a:avLst/>
          </a:prstGeom>
        </p:spPr>
        <p:txBody>
          <a:bodyPr wrap="none">
            <a:spAutoFit/>
          </a:bodyPr>
          <a:lstStyle/>
          <a:p>
            <a:pPr algn="ctr"/>
            <a:r>
              <a:rPr lang="en-US" sz="3520" dirty="0">
                <a:solidFill>
                  <a:srgbClr val="00B050"/>
                </a:solidFill>
                <a:latin typeface="#9Slide03 AllRoundGothic" panose="020B0703020202020104" pitchFamily="34" charset="0"/>
                <a:cs typeface="#9Slide03 Arima Madurai Black" panose="00000A00000000000000" pitchFamily="2" charset="0"/>
              </a:rPr>
              <a:t>THẢO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ox(in)">
                                      <p:cBhvr>
                                        <p:cTn id="12"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ular Callout 19"/>
          <p:cNvSpPr/>
          <p:nvPr/>
        </p:nvSpPr>
        <p:spPr>
          <a:xfrm>
            <a:off x="8796655" y="1141095"/>
            <a:ext cx="1165860" cy="2985770"/>
          </a:xfrm>
          <a:prstGeom prst="wedgeRoundRectCallout">
            <a:avLst>
              <a:gd name="adj1" fmla="val -2342"/>
              <a:gd name="adj2" fmla="val 93513"/>
              <a:gd name="adj3" fmla="val 16667"/>
            </a:avLst>
          </a:prstGeom>
          <a:solidFill>
            <a:schemeClr val="bg1"/>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lumMod val="50000"/>
                  </a:schemeClr>
                </a:solidFill>
                <a:latin typeface="#9Slide03 Arima Madurai Black" panose="00000A00000000000000" pitchFamily="2" charset="0"/>
                <a:cs typeface="#9Slide03 Arima Madurai Black" panose="00000A00000000000000" pitchFamily="2" charset="0"/>
              </a:rPr>
              <a:t>Quan</a:t>
            </a:r>
            <a:r>
              <a:rPr lang="en-US" sz="18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1800" dirty="0" err="1">
                <a:solidFill>
                  <a:schemeClr val="accent2">
                    <a:lumMod val="50000"/>
                  </a:schemeClr>
                </a:solidFill>
                <a:latin typeface="#9Slide03 Arima Madurai Black" panose="00000A00000000000000" pitchFamily="2" charset="0"/>
                <a:cs typeface="#9Slide03 Arima Madurai Black" panose="00000A00000000000000" pitchFamily="2" charset="0"/>
              </a:rPr>
              <a:t>sát</a:t>
            </a:r>
            <a:r>
              <a:rPr lang="en-US" sz="18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18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18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1800" dirty="0" err="1">
                <a:solidFill>
                  <a:schemeClr val="accent2">
                    <a:lumMod val="50000"/>
                  </a:schemeClr>
                </a:solidFill>
                <a:latin typeface="#9Slide03 Arima Madurai Black" panose="00000A00000000000000" pitchFamily="2" charset="0"/>
                <a:cs typeface="#9Slide03 Arima Madurai Black" panose="00000A00000000000000" pitchFamily="2" charset="0"/>
              </a:rPr>
              <a:t>hình</a:t>
            </a:r>
            <a:r>
              <a:rPr lang="en-US" sz="18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vi-VN" altLang="en-US" sz="1800" dirty="0" err="1">
                <a:solidFill>
                  <a:schemeClr val="accent2">
                    <a:lumMod val="50000"/>
                  </a:schemeClr>
                </a:solidFill>
                <a:latin typeface="#9Slide03 Arima Madurai Black" panose="00000A00000000000000" pitchFamily="2" charset="0"/>
                <a:cs typeface="#9Slide03 Arima Madurai Black" panose="00000A00000000000000" pitchFamily="2" charset="0"/>
              </a:rPr>
              <a:t>sau</a:t>
            </a:r>
          </a:p>
        </p:txBody>
      </p:sp>
      <p:pic>
        <p:nvPicPr>
          <p:cNvPr id="23" name="Picture 4" descr="Cậu Bé Ngồi đọc Sách Hình ảnh | Định dạng hình ảnh PNG 401071842|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17560" y="5162550"/>
            <a:ext cx="19240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Grp="1" noChangeAspect="1"/>
          </p:cNvPicPr>
          <p:nvPr>
            <p:ph sz="half" idx="1"/>
          </p:nvPr>
        </p:nvPicPr>
        <p:blipFill>
          <a:blip r:embed="rId4"/>
          <a:stretch>
            <a:fillRect/>
          </a:stretch>
        </p:blipFill>
        <p:spPr>
          <a:xfrm>
            <a:off x="130810" y="1035685"/>
            <a:ext cx="3073400" cy="2159000"/>
          </a:xfrm>
          <a:prstGeom prst="rect">
            <a:avLst/>
          </a:prstGeom>
          <a:noFill/>
          <a:ln>
            <a:noFill/>
          </a:ln>
        </p:spPr>
      </p:pic>
      <p:pic>
        <p:nvPicPr>
          <p:cNvPr id="26" name="Picture 3"/>
          <p:cNvPicPr>
            <a:picLocks noGrp="1" noChangeAspect="1"/>
          </p:cNvPicPr>
          <p:nvPr>
            <p:ph sz="half" idx="2"/>
          </p:nvPr>
        </p:nvPicPr>
        <p:blipFill>
          <a:blip r:embed="rId5"/>
          <a:stretch>
            <a:fillRect/>
          </a:stretch>
        </p:blipFill>
        <p:spPr>
          <a:xfrm>
            <a:off x="3204210" y="1104900"/>
            <a:ext cx="2908300" cy="2054225"/>
          </a:xfrm>
          <a:prstGeom prst="rect">
            <a:avLst/>
          </a:prstGeom>
          <a:noFill/>
          <a:ln>
            <a:noFill/>
          </a:ln>
        </p:spPr>
      </p:pic>
      <p:pic>
        <p:nvPicPr>
          <p:cNvPr id="27" name="Picture 4"/>
          <p:cNvPicPr>
            <a:picLocks noChangeAspect="1"/>
          </p:cNvPicPr>
          <p:nvPr/>
        </p:nvPicPr>
        <p:blipFill>
          <a:blip r:embed="rId6"/>
          <a:stretch>
            <a:fillRect/>
          </a:stretch>
        </p:blipFill>
        <p:spPr>
          <a:xfrm>
            <a:off x="6112510" y="1141730"/>
            <a:ext cx="2545080" cy="1911350"/>
          </a:xfrm>
          <a:prstGeom prst="rect">
            <a:avLst/>
          </a:prstGeom>
          <a:noFill/>
          <a:ln>
            <a:noFill/>
          </a:ln>
        </p:spPr>
      </p:pic>
      <p:pic>
        <p:nvPicPr>
          <p:cNvPr id="30" name="Picture 5"/>
          <p:cNvPicPr>
            <a:picLocks noChangeAspect="1"/>
          </p:cNvPicPr>
          <p:nvPr/>
        </p:nvPicPr>
        <p:blipFill>
          <a:blip r:embed="rId7"/>
          <a:stretch>
            <a:fillRect/>
          </a:stretch>
        </p:blipFill>
        <p:spPr>
          <a:xfrm>
            <a:off x="130810" y="3291840"/>
            <a:ext cx="3072765" cy="1774825"/>
          </a:xfrm>
          <a:prstGeom prst="rect">
            <a:avLst/>
          </a:prstGeom>
          <a:noFill/>
          <a:ln>
            <a:noFill/>
          </a:ln>
        </p:spPr>
      </p:pic>
      <p:pic>
        <p:nvPicPr>
          <p:cNvPr id="31" name="Picture 6"/>
          <p:cNvPicPr>
            <a:picLocks noChangeAspect="1"/>
          </p:cNvPicPr>
          <p:nvPr/>
        </p:nvPicPr>
        <p:blipFill>
          <a:blip r:embed="rId8"/>
          <a:stretch>
            <a:fillRect/>
          </a:stretch>
        </p:blipFill>
        <p:spPr>
          <a:xfrm>
            <a:off x="3203575" y="3256915"/>
            <a:ext cx="2807970" cy="1772920"/>
          </a:xfrm>
          <a:prstGeom prst="rect">
            <a:avLst/>
          </a:prstGeom>
          <a:noFill/>
          <a:ln>
            <a:noFill/>
          </a:ln>
        </p:spPr>
      </p:pic>
      <p:pic>
        <p:nvPicPr>
          <p:cNvPr id="32" name="Picture 7"/>
          <p:cNvPicPr>
            <a:picLocks noChangeAspect="1"/>
          </p:cNvPicPr>
          <p:nvPr/>
        </p:nvPicPr>
        <p:blipFill>
          <a:blip r:embed="rId9"/>
          <a:stretch>
            <a:fillRect/>
          </a:stretch>
        </p:blipFill>
        <p:spPr>
          <a:xfrm>
            <a:off x="6112510" y="3256915"/>
            <a:ext cx="2545080" cy="1772920"/>
          </a:xfrm>
          <a:prstGeom prst="rect">
            <a:avLst/>
          </a:prstGeom>
          <a:noFill/>
          <a:ln>
            <a:noFill/>
          </a:ln>
        </p:spPr>
      </p:pic>
      <p:pic>
        <p:nvPicPr>
          <p:cNvPr id="34" name="Picture 9"/>
          <p:cNvPicPr>
            <a:picLocks noChangeAspect="1"/>
          </p:cNvPicPr>
          <p:nvPr/>
        </p:nvPicPr>
        <p:blipFill>
          <a:blip r:embed="rId10">
            <a:lum bright="-12000" contrast="24000"/>
          </a:blip>
          <a:stretch>
            <a:fillRect/>
          </a:stretch>
        </p:blipFill>
        <p:spPr>
          <a:xfrm>
            <a:off x="6112510" y="5066665"/>
            <a:ext cx="2331085" cy="1638935"/>
          </a:xfrm>
          <a:prstGeom prst="rect">
            <a:avLst/>
          </a:prstGeom>
          <a:noFill/>
          <a:ln>
            <a:noFill/>
          </a:ln>
        </p:spPr>
      </p:pic>
      <p:pic>
        <p:nvPicPr>
          <p:cNvPr id="35" name="Picture 10"/>
          <p:cNvPicPr>
            <a:picLocks noChangeAspect="1"/>
          </p:cNvPicPr>
          <p:nvPr/>
        </p:nvPicPr>
        <p:blipFill>
          <a:blip r:embed="rId11">
            <a:lum bright="-12000" contrast="30000"/>
          </a:blip>
          <a:stretch>
            <a:fillRect/>
          </a:stretch>
        </p:blipFill>
        <p:spPr>
          <a:xfrm>
            <a:off x="3203575" y="5029835"/>
            <a:ext cx="2807970" cy="1753870"/>
          </a:xfrm>
          <a:prstGeom prst="rect">
            <a:avLst/>
          </a:prstGeom>
          <a:noFill/>
          <a:ln>
            <a:noFill/>
          </a:ln>
        </p:spPr>
      </p:pic>
      <p:pic>
        <p:nvPicPr>
          <p:cNvPr id="36" name="Picture 11"/>
          <p:cNvPicPr>
            <a:picLocks noChangeAspect="1"/>
          </p:cNvPicPr>
          <p:nvPr/>
        </p:nvPicPr>
        <p:blipFill>
          <a:blip r:embed="rId12">
            <a:lum bright="-6000" contrast="36000"/>
          </a:blip>
          <a:stretch>
            <a:fillRect/>
          </a:stretch>
        </p:blipFill>
        <p:spPr>
          <a:xfrm>
            <a:off x="278765" y="5066665"/>
            <a:ext cx="2409190" cy="1717040"/>
          </a:xfrm>
          <a:prstGeom prst="rect">
            <a:avLst/>
          </a:prstGeom>
          <a:noFill/>
          <a:ln>
            <a:noFill/>
          </a:ln>
        </p:spPr>
      </p:pic>
      <p:grpSp>
        <p:nvGrpSpPr>
          <p:cNvPr id="134" name="Group 133"/>
          <p:cNvGrpSpPr/>
          <p:nvPr/>
        </p:nvGrpSpPr>
        <p:grpSpPr>
          <a:xfrm>
            <a:off x="558593" y="145305"/>
            <a:ext cx="7884781" cy="652450"/>
            <a:chOff x="1480103" y="228182"/>
            <a:chExt cx="7167983" cy="593136"/>
          </a:xfrm>
        </p:grpSpPr>
        <p:cxnSp>
          <p:nvCxnSpPr>
            <p:cNvPr id="135" name="直接连接符 15"/>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cxnSp>
          <p:nvCxnSpPr>
            <p:cNvPr id="137" name="直接连接符 15"/>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8" name="TextBox 137"/>
            <p:cNvSpPr txBox="1"/>
            <p:nvPr/>
          </p:nvSpPr>
          <p:spPr>
            <a:xfrm>
              <a:off x="1480103" y="246354"/>
              <a:ext cx="7167983" cy="574964"/>
            </a:xfrm>
            <a:prstGeom prst="rect">
              <a:avLst/>
            </a:prstGeom>
            <a:noFill/>
          </p:spPr>
          <p:txBody>
            <a:bodyPr wrap="square" rtlCol="0">
              <a:spAutoFit/>
            </a:bodyPr>
            <a:lstStyle/>
            <a:p>
              <a:r>
                <a:rPr lang="vi-VN" altLang="en-US" sz="3520" dirty="0">
                  <a:solidFill>
                    <a:srgbClr val="C00000"/>
                  </a:solidFill>
                  <a:latin typeface="#9Slide03 BoosterNextFYBlack" panose="02000A03000000020004" pitchFamily="2" charset="0"/>
                  <a:ea typeface="Segoe UI Black" panose="020B0A02040204020203" pitchFamily="34" charset="0"/>
                  <a:sym typeface="+mn-ea"/>
                </a:rPr>
                <a:t>   </a:t>
              </a:r>
              <a:r>
                <a:rPr lang="en-US" sz="3520" dirty="0">
                  <a:solidFill>
                    <a:srgbClr val="C00000"/>
                  </a:solidFill>
                  <a:latin typeface="#9Slide03 BoosterNextFYBlack" panose="02000A03000000020004" pitchFamily="2" charset="0"/>
                  <a:ea typeface="Segoe UI Black" panose="020B0A02040204020203" pitchFamily="34" charset="0"/>
                  <a:sym typeface="+mn-ea"/>
                </a:rPr>
                <a:t>1. </a:t>
              </a:r>
              <a:r>
                <a:rPr lang="vi-VN" altLang="en-US" sz="3520" dirty="0">
                  <a:solidFill>
                    <a:srgbClr val="C00000"/>
                  </a:solidFill>
                  <a:latin typeface="#9Slide03 BoosterNextFYBlack" panose="02000A03000000020004" pitchFamily="2" charset="0"/>
                  <a:ea typeface="Segoe UI Black" panose="020B0A02040204020203" pitchFamily="34" charset="0"/>
                  <a:sym typeface="+mn-ea"/>
                </a:rPr>
                <a:t>KHOA HỌC TỰ NHIÊN</a:t>
              </a:r>
              <a:endParaRPr lang="en-US" sz="3520" dirty="0">
                <a:solidFill>
                  <a:srgbClr val="002060"/>
                </a:solidFill>
                <a:latin typeface="#9Slide03 BoosterNextFYBlack" panose="02000A03000000020004" pitchFamily="2" charset="0"/>
                <a:ea typeface="Segoe UI Black" panose="020B0A02040204020203"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edge">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0" fill="hold"/>
                                        <p:tgtEl>
                                          <p:spTgt spid="26"/>
                                        </p:tgtEl>
                                        <p:attrNameLst>
                                          <p:attrName>ppt_x</p:attrName>
                                        </p:attrNameLst>
                                      </p:cBhvr>
                                      <p:tavLst>
                                        <p:tav tm="0">
                                          <p:val>
                                            <p:strVal val="#ppt_x"/>
                                          </p:val>
                                        </p:tav>
                                        <p:tav tm="100000">
                                          <p:val>
                                            <p:strVal val="#ppt_x"/>
                                          </p:val>
                                        </p:tav>
                                      </p:tavLst>
                                    </p:anim>
                                    <p:anim calcmode="lin" valueType="num">
                                      <p:cBhvr additive="base">
                                        <p:cTn id="18"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edge">
                                      <p:cBhvr>
                                        <p:cTn id="30" dur="2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ox(in)">
                                      <p:cBhvr>
                                        <p:cTn id="35" dur="2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0" fill="hold"/>
                                        <p:tgtEl>
                                          <p:spTgt spid="36"/>
                                        </p:tgtEl>
                                        <p:attrNameLst>
                                          <p:attrName>ppt_x</p:attrName>
                                        </p:attrNameLst>
                                      </p:cBhvr>
                                      <p:tavLst>
                                        <p:tav tm="0">
                                          <p:val>
                                            <p:strVal val="#ppt_x"/>
                                          </p:val>
                                        </p:tav>
                                        <p:tav tm="100000">
                                          <p:val>
                                            <p:strVal val="#ppt_x"/>
                                          </p:val>
                                        </p:tav>
                                      </p:tavLst>
                                    </p:anim>
                                    <p:anim calcmode="lin" valueType="num">
                                      <p:cBhvr additive="base">
                                        <p:cTn id="48" dur="5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20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0"/>
        <p:cNvGrpSpPr/>
        <p:nvPr/>
      </p:nvGrpSpPr>
      <p:grpSpPr>
        <a:xfrm>
          <a:off x="0" y="0"/>
          <a:ext cx="0" cy="0"/>
          <a:chOff x="0" y="0"/>
          <a:chExt cx="0" cy="0"/>
        </a:xfrm>
      </p:grpSpPr>
      <p:sp>
        <p:nvSpPr>
          <p:cNvPr id="10" name="TextBox 9"/>
          <p:cNvSpPr txBox="1"/>
          <p:nvPr/>
        </p:nvSpPr>
        <p:spPr>
          <a:xfrm>
            <a:off x="0" y="0"/>
            <a:ext cx="10058400" cy="632460"/>
          </a:xfrm>
          <a:prstGeom prst="rect">
            <a:avLst/>
          </a:prstGeom>
          <a:noFill/>
        </p:spPr>
        <p:txBody>
          <a:bodyPr wrap="square" rtlCol="0">
            <a:spAutoFit/>
          </a:bodyPr>
          <a:lstStyle/>
          <a:p>
            <a:r>
              <a:rPr lang="vi-VN" altLang="en-US" sz="3520" dirty="0">
                <a:solidFill>
                  <a:srgbClr val="C00000"/>
                </a:solidFill>
                <a:latin typeface="#9Slide03 BoosterNextFYBlack" panose="02000A03000000020004" pitchFamily="2" charset="0"/>
                <a:ea typeface="Segoe UI Black" panose="020B0A02040204020203" pitchFamily="34" charset="0"/>
                <a:sym typeface="+mn-ea"/>
              </a:rPr>
              <a:t>        </a:t>
            </a:r>
            <a:r>
              <a:rPr lang="en-US" sz="3520" dirty="0">
                <a:solidFill>
                  <a:srgbClr val="C00000"/>
                </a:solidFill>
                <a:latin typeface="#9Slide03 BoosterNextFYBlack" panose="02000A03000000020004" pitchFamily="2" charset="0"/>
                <a:ea typeface="Segoe UI Black" panose="020B0A02040204020203" pitchFamily="34" charset="0"/>
                <a:sym typeface="+mn-ea"/>
              </a:rPr>
              <a:t>1. </a:t>
            </a:r>
            <a:r>
              <a:rPr lang="vi-VN" altLang="en-US" sz="3520" dirty="0">
                <a:solidFill>
                  <a:srgbClr val="C00000"/>
                </a:solidFill>
                <a:latin typeface="#9Slide03 BoosterNextFYBlack" panose="02000A03000000020004" pitchFamily="2" charset="0"/>
                <a:ea typeface="Segoe UI Black" panose="020B0A02040204020203" pitchFamily="34" charset="0"/>
                <a:sym typeface="+mn-ea"/>
              </a:rPr>
              <a:t>KHOA HỌC TỰ NHIÊN</a:t>
            </a:r>
            <a:endParaRPr lang="en-US" sz="3520" dirty="0">
              <a:solidFill>
                <a:schemeClr val="accent4">
                  <a:lumMod val="75000"/>
                </a:schemeClr>
              </a:solidFill>
              <a:latin typeface="#9Slide03 BoosterNextFYBlack" panose="02000A03000000020004" pitchFamily="2" charset="0"/>
              <a:ea typeface="Segoe UI Black" panose="020B0A02040204020203" pitchFamily="34" charset="0"/>
            </a:endParaRPr>
          </a:p>
        </p:txBody>
      </p:sp>
      <p:grpSp>
        <p:nvGrpSpPr>
          <p:cNvPr id="11" name="Group 10"/>
          <p:cNvGrpSpPr/>
          <p:nvPr/>
        </p:nvGrpSpPr>
        <p:grpSpPr>
          <a:xfrm>
            <a:off x="1571527" y="726429"/>
            <a:ext cx="6323003" cy="994814"/>
            <a:chOff x="1567340" y="1455213"/>
            <a:chExt cx="5913120" cy="1020162"/>
          </a:xfrm>
        </p:grpSpPr>
        <p:sp>
          <p:nvSpPr>
            <p:cNvPr id="12" name="Rectangle 11"/>
            <p:cNvSpPr/>
            <p:nvPr/>
          </p:nvSpPr>
          <p:spPr>
            <a:xfrm>
              <a:off x="1567340" y="1455213"/>
              <a:ext cx="5913120" cy="476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400" dirty="0" err="1">
                  <a:solidFill>
                    <a:srgbClr val="002060"/>
                  </a:solidFill>
                  <a:latin typeface="#9Slide03 Arima Madurai Black" panose="00000A00000000000000" pitchFamily="2" charset="0"/>
                  <a:cs typeface="#9Slide03 Arima Madurai Black" panose="00000A00000000000000" pitchFamily="2" charset="0"/>
                </a:rPr>
                <a:t>Tìm</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hiểu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vi-VN" altLang="en-US" sz="2400" dirty="0" err="1">
                  <a:solidFill>
                    <a:srgbClr val="002060"/>
                  </a:solidFill>
                  <a:latin typeface="#9Slide03 Arima Madurai Black" panose="00000A00000000000000" pitchFamily="2" charset="0"/>
                  <a:cs typeface="#9Slide03 Arima Madurai Black" panose="00000A00000000000000" pitchFamily="2" charset="0"/>
                </a:rPr>
                <a:t>khái niệm Khoa học tự nhiên</a:t>
              </a:r>
            </a:p>
          </p:txBody>
        </p:sp>
        <p:grpSp>
          <p:nvGrpSpPr>
            <p:cNvPr id="13" name="Group 12"/>
            <p:cNvGrpSpPr/>
            <p:nvPr/>
          </p:nvGrpSpPr>
          <p:grpSpPr>
            <a:xfrm>
              <a:off x="2301501" y="1998895"/>
              <a:ext cx="4782096" cy="476480"/>
              <a:chOff x="2210061" y="665038"/>
              <a:chExt cx="4782096" cy="476480"/>
            </a:xfrm>
          </p:grpSpPr>
          <p:sp>
            <p:nvSpPr>
              <p:cNvPr id="14" name="Chevron 13"/>
              <p:cNvSpPr/>
              <p:nvPr/>
            </p:nvSpPr>
            <p:spPr>
              <a:xfrm>
                <a:off x="2210061" y="665038"/>
                <a:ext cx="353568" cy="476480"/>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80">
                  <a:solidFill>
                    <a:schemeClr val="tx1"/>
                  </a:solidFill>
                </a:endParaRPr>
              </a:p>
            </p:txBody>
          </p:sp>
          <p:sp>
            <p:nvSpPr>
              <p:cNvPr id="15" name="Chevron 14"/>
              <p:cNvSpPr/>
              <p:nvPr/>
            </p:nvSpPr>
            <p:spPr>
              <a:xfrm rot="10800000">
                <a:off x="6638589" y="665038"/>
                <a:ext cx="353568" cy="476480"/>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80">
                  <a:solidFill>
                    <a:schemeClr val="tx1"/>
                  </a:solidFill>
                </a:endParaRPr>
              </a:p>
            </p:txBody>
          </p:sp>
        </p:grpSp>
      </p:grpSp>
      <p:graphicFrame>
        <p:nvGraphicFramePr>
          <p:cNvPr id="4" name="Table 3"/>
          <p:cNvGraphicFramePr>
            <a:graphicFrameLocks noGrp="1"/>
          </p:cNvGraphicFramePr>
          <p:nvPr/>
        </p:nvGraphicFramePr>
        <p:xfrm>
          <a:off x="457200" y="1721485"/>
          <a:ext cx="9144000" cy="5090033"/>
        </p:xfrm>
        <a:graphic>
          <a:graphicData uri="http://schemas.openxmlformats.org/drawingml/2006/table">
            <a:tbl>
              <a:tblPr firstRow="1" bandRow="1">
                <a:tableStyleId>{E595FEEB-3D6B-4C05-AA62-1377FA13F67F}</a:tableStyleId>
              </a:tblPr>
              <a:tblGrid>
                <a:gridCol w="4605655">
                  <a:extLst>
                    <a:ext uri="{9D8B030D-6E8A-4147-A177-3AD203B41FA5}">
                      <a16:colId xmlns:a16="http://schemas.microsoft.com/office/drawing/2014/main" xmlns="" val="20000"/>
                    </a:ext>
                  </a:extLst>
                </a:gridCol>
                <a:gridCol w="2310130">
                  <a:extLst>
                    <a:ext uri="{9D8B030D-6E8A-4147-A177-3AD203B41FA5}">
                      <a16:colId xmlns:a16="http://schemas.microsoft.com/office/drawing/2014/main" xmlns="" val="20001"/>
                    </a:ext>
                  </a:extLst>
                </a:gridCol>
                <a:gridCol w="2228215">
                  <a:extLst>
                    <a:ext uri="{9D8B030D-6E8A-4147-A177-3AD203B41FA5}">
                      <a16:colId xmlns:a16="http://schemas.microsoft.com/office/drawing/2014/main" xmlns="" val="20002"/>
                    </a:ext>
                  </a:extLst>
                </a:gridCol>
              </a:tblGrid>
              <a:tr h="703580">
                <a:tc>
                  <a:txBody>
                    <a:bodyPr/>
                    <a:lstStyle/>
                    <a:p>
                      <a:pPr algn="ctr">
                        <a:buNone/>
                      </a:pPr>
                      <a:r>
                        <a:rPr lang="en-US" sz="1975" b="1" dirty="0" err="1">
                          <a:solidFill>
                            <a:srgbClr val="C00000"/>
                          </a:solidFill>
                          <a:latin typeface="#9Slide03 Arima Madurai Black" panose="00000A00000000000000" pitchFamily="2" charset="0"/>
                          <a:cs typeface="#9Slide03 Arima Madurai Black" panose="00000A00000000000000" pitchFamily="2" charset="0"/>
                          <a:sym typeface="+mn-ea"/>
                        </a:rPr>
                        <a:t>Hoạt động</a:t>
                      </a: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1980" b="1" dirty="0" err="1">
                          <a:solidFill>
                            <a:srgbClr val="C00000"/>
                          </a:solidFill>
                          <a:latin typeface="#9Slide03 Arima Madurai Black" panose="00000A00000000000000" pitchFamily="2" charset="0"/>
                          <a:cs typeface="#9Slide03 Arima Madurai Black" panose="00000A00000000000000" pitchFamily="2" charset="0"/>
                        </a:rPr>
                        <a:t>Hoạt động trong cuộc sống</a:t>
                      </a: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1980" b="1" dirty="0" err="1">
                          <a:solidFill>
                            <a:srgbClr val="C00000"/>
                          </a:solidFill>
                          <a:latin typeface="#9Slide03 Arima Madurai Black" panose="00000A00000000000000" pitchFamily="2" charset="0"/>
                          <a:cs typeface="#9Slide03 Arima Madurai Black" panose="00000A00000000000000" pitchFamily="2" charset="0"/>
                        </a:rPr>
                        <a:t>Hoạt động nghiên cứu khoa học</a:t>
                      </a: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r h="463550">
                <a:tc>
                  <a:txBody>
                    <a:bodyPr/>
                    <a:lstStyle/>
                    <a:p>
                      <a:pPr indent="0" fontAlgn="auto">
                        <a:spcBef>
                          <a:spcPts val="600"/>
                        </a:spcBef>
                        <a:spcAft>
                          <a:spcPts val="600"/>
                        </a:spcAft>
                        <a:buNone/>
                      </a:pPr>
                      <a:r>
                        <a:rPr lang="vi-VN" altLang="en-US" sz="2400" b="0">
                          <a:solidFill>
                            <a:schemeClr val="tx1"/>
                          </a:solidFill>
                          <a:latin typeface="Times New Roman" panose="02020603050405020304" pitchFamily="18" charset="0"/>
                          <a:cs typeface="Times New Roman" panose="02020603050405020304" pitchFamily="18" charset="0"/>
                        </a:rPr>
                        <a:t>  </a:t>
                      </a:r>
                      <a:r>
                        <a:rPr lang="en-US" sz="2400" b="0">
                          <a:solidFill>
                            <a:schemeClr val="tx1"/>
                          </a:solidFill>
                          <a:latin typeface="Times New Roman" panose="02020603050405020304" pitchFamily="18" charset="0"/>
                          <a:cs typeface="Times New Roman" panose="02020603050405020304" pitchFamily="18" charset="0"/>
                        </a:rPr>
                        <a:t>Hình 1.1 Thả diều</a:t>
                      </a:r>
                      <a:endParaRPr lang="en-US" sz="2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980">
                        <a:solidFill>
                          <a:schemeClr val="accent6">
                            <a:lumMod val="20000"/>
                            <a:lumOff val="80000"/>
                          </a:schemeClr>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980">
                        <a:solidFill>
                          <a:schemeClr val="accent6">
                            <a:lumMod val="20000"/>
                            <a:lumOff val="80000"/>
                          </a:schemeClr>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1"/>
                  </a:ext>
                </a:extLst>
              </a:tr>
              <a:tr h="443865">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1.2 Lấy mẫu nước nghiên cứu</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2"/>
                  </a:ext>
                </a:extLst>
              </a:tr>
              <a:tr h="433705">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1.3 Gặt lúa</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3"/>
                  </a:ext>
                </a:extLst>
              </a:tr>
              <a:tr h="454660">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1.4 Rửa bát, đĩa</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464820">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1.5 Hoạt động tập thể</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484505">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1.6 Làm thí nghiệm</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6"/>
                  </a:ext>
                </a:extLst>
              </a:tr>
              <a:tr h="475615">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1.7 Tập thể dục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7"/>
                  </a:ext>
                </a:extLst>
              </a:tr>
              <a:tr h="433705">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1.8 Lai tạo giống cây trồng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8"/>
                  </a:ext>
                </a:extLst>
              </a:tr>
              <a:tr h="474980">
                <a:tc>
                  <a:txBody>
                    <a:bodyPr/>
                    <a:lstStyle/>
                    <a:p>
                      <a:pPr indent="0" fontAlgn="auto">
                        <a:spcBef>
                          <a:spcPts val="600"/>
                        </a:spcBef>
                        <a:spcAft>
                          <a:spcPts val="600"/>
                        </a:spcAft>
                        <a:buNone/>
                      </a:pPr>
                      <a:r>
                        <a:rPr lang="vi-VN" altLang="en-US" sz="2400" b="0">
                          <a:latin typeface="Times New Roman" panose="02020603050405020304" pitchFamily="18" charset="0"/>
                          <a:cs typeface="Times New Roman" panose="02020603050405020304" pitchFamily="18" charset="0"/>
                        </a:rPr>
                        <a:t>  </a:t>
                      </a:r>
                      <a:r>
                        <a:rPr lang="en-US" sz="2400" b="0">
                          <a:latin typeface="Times New Roman" panose="02020603050405020304" pitchFamily="18" charset="0"/>
                          <a:cs typeface="Times New Roman" panose="02020603050405020304" pitchFamily="18" charset="0"/>
                        </a:rPr>
                        <a:t>Hình 1.9 Tìm hiểu vi khuẩn bằng kính hiển vi</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buNone/>
                      </a:pPr>
                      <a:endParaRPr lang="en-US" sz="1980" dirty="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buNone/>
                      </a:pPr>
                      <a:endParaRPr lang="en-US" sz="1980">
                        <a:solidFill>
                          <a:srgbClr val="002060"/>
                        </a:solidFill>
                        <a:latin typeface="#9Slide03 Arima Madurai Black" panose="00000A00000000000000" pitchFamily="2" charset="0"/>
                        <a:cs typeface="#9Slide03 Arima Madurai Black" panose="00000A00000000000000" pitchFamily="2" charset="0"/>
                      </a:endParaRPr>
                    </a:p>
                  </a:txBody>
                  <a:tcPr marL="100584" marR="100584" marT="50292" marB="50292">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9"/>
                  </a:ext>
                </a:extLst>
              </a:tr>
            </a:tbl>
          </a:graphicData>
        </a:graphic>
      </p:graphicFrame>
      <p:sp>
        <p:nvSpPr>
          <p:cNvPr id="5" name="TextBox 4"/>
          <p:cNvSpPr txBox="1"/>
          <p:nvPr/>
        </p:nvSpPr>
        <p:spPr>
          <a:xfrm>
            <a:off x="2879725" y="1228090"/>
            <a:ext cx="4067810" cy="521970"/>
          </a:xfrm>
          <a:prstGeom prst="rect">
            <a:avLst/>
          </a:prstGeom>
          <a:noFill/>
        </p:spPr>
        <p:txBody>
          <a:bodyPr wrap="square" rtlCol="0">
            <a:spAutoFit/>
          </a:bodyPr>
          <a:lstStyle/>
          <a:p>
            <a:r>
              <a:rPr lang="vi-VN" altLang="en-US" sz="2800" b="1" dirty="0" err="1">
                <a:solidFill>
                  <a:srgbClr val="7030A0"/>
                </a:solidFill>
                <a:latin typeface="Times New Roman" panose="02020603050405020304" pitchFamily="18" charset="0"/>
                <a:cs typeface="Times New Roman" panose="02020603050405020304" pitchFamily="18" charset="0"/>
              </a:rPr>
              <a:t>PHIẾU HỌC TẬP SỐ 1</a:t>
            </a:r>
          </a:p>
        </p:txBody>
      </p:sp>
      <p:pic>
        <p:nvPicPr>
          <p:cNvPr id="18" name="Content Placeholder 17" descr="tick-40143_960_720"/>
          <p:cNvPicPr>
            <a:picLocks noGrp="1" noChangeAspect="1"/>
          </p:cNvPicPr>
          <p:nvPr>
            <p:ph idx="1"/>
          </p:nvPr>
        </p:nvPicPr>
        <p:blipFill>
          <a:blip r:embed="rId3"/>
          <a:stretch>
            <a:fillRect/>
          </a:stretch>
        </p:blipFill>
        <p:spPr>
          <a:xfrm>
            <a:off x="5847715" y="2364740"/>
            <a:ext cx="527050" cy="489585"/>
          </a:xfrm>
          <a:prstGeom prst="rect">
            <a:avLst/>
          </a:prstGeom>
        </p:spPr>
      </p:pic>
      <p:pic>
        <p:nvPicPr>
          <p:cNvPr id="20" name="Content Placeholder 17" descr="tick-40143_960_720"/>
          <p:cNvPicPr>
            <a:picLocks noChangeAspect="1"/>
          </p:cNvPicPr>
          <p:nvPr/>
        </p:nvPicPr>
        <p:blipFill>
          <a:blip r:embed="rId3"/>
          <a:stretch>
            <a:fillRect/>
          </a:stretch>
        </p:blipFill>
        <p:spPr>
          <a:xfrm>
            <a:off x="8258175" y="2764155"/>
            <a:ext cx="527050" cy="489585"/>
          </a:xfrm>
          <a:prstGeom prst="rect">
            <a:avLst/>
          </a:prstGeom>
        </p:spPr>
      </p:pic>
      <p:pic>
        <p:nvPicPr>
          <p:cNvPr id="21" name="Content Placeholder 17" descr="tick-40143_960_720"/>
          <p:cNvPicPr>
            <a:picLocks noChangeAspect="1"/>
          </p:cNvPicPr>
          <p:nvPr/>
        </p:nvPicPr>
        <p:blipFill>
          <a:blip r:embed="rId3"/>
          <a:stretch>
            <a:fillRect/>
          </a:stretch>
        </p:blipFill>
        <p:spPr>
          <a:xfrm>
            <a:off x="5767070" y="3713480"/>
            <a:ext cx="527050" cy="489585"/>
          </a:xfrm>
          <a:prstGeom prst="rect">
            <a:avLst/>
          </a:prstGeom>
        </p:spPr>
      </p:pic>
      <p:pic>
        <p:nvPicPr>
          <p:cNvPr id="32" name="Content Placeholder 17" descr="tick-40143_960_720"/>
          <p:cNvPicPr>
            <a:picLocks noChangeAspect="1"/>
          </p:cNvPicPr>
          <p:nvPr/>
        </p:nvPicPr>
        <p:blipFill>
          <a:blip r:embed="rId3"/>
          <a:stretch>
            <a:fillRect/>
          </a:stretch>
        </p:blipFill>
        <p:spPr>
          <a:xfrm>
            <a:off x="5847715" y="5150485"/>
            <a:ext cx="527050" cy="489585"/>
          </a:xfrm>
          <a:prstGeom prst="rect">
            <a:avLst/>
          </a:prstGeom>
        </p:spPr>
      </p:pic>
      <p:pic>
        <p:nvPicPr>
          <p:cNvPr id="34" name="Content Placeholder 17" descr="tick-40143_960_720"/>
          <p:cNvPicPr>
            <a:picLocks noChangeAspect="1"/>
          </p:cNvPicPr>
          <p:nvPr/>
        </p:nvPicPr>
        <p:blipFill>
          <a:blip r:embed="rId3"/>
          <a:stretch>
            <a:fillRect/>
          </a:stretch>
        </p:blipFill>
        <p:spPr>
          <a:xfrm>
            <a:off x="8318500" y="6138545"/>
            <a:ext cx="527050" cy="489585"/>
          </a:xfrm>
          <a:prstGeom prst="rect">
            <a:avLst/>
          </a:prstGeom>
        </p:spPr>
      </p:pic>
      <p:pic>
        <p:nvPicPr>
          <p:cNvPr id="37" name="Content Placeholder 17" descr="tick-40143_960_720"/>
          <p:cNvPicPr>
            <a:picLocks noChangeAspect="1"/>
          </p:cNvPicPr>
          <p:nvPr/>
        </p:nvPicPr>
        <p:blipFill>
          <a:blip r:embed="rId3"/>
          <a:stretch>
            <a:fillRect/>
          </a:stretch>
        </p:blipFill>
        <p:spPr>
          <a:xfrm>
            <a:off x="8258175" y="5568950"/>
            <a:ext cx="527050" cy="489585"/>
          </a:xfrm>
          <a:prstGeom prst="rect">
            <a:avLst/>
          </a:prstGeom>
        </p:spPr>
      </p:pic>
      <p:pic>
        <p:nvPicPr>
          <p:cNvPr id="38" name="Content Placeholder 17" descr="tick-40143_960_720"/>
          <p:cNvPicPr>
            <a:picLocks noChangeAspect="1"/>
          </p:cNvPicPr>
          <p:nvPr/>
        </p:nvPicPr>
        <p:blipFill>
          <a:blip r:embed="rId3"/>
          <a:stretch>
            <a:fillRect/>
          </a:stretch>
        </p:blipFill>
        <p:spPr>
          <a:xfrm>
            <a:off x="8258175" y="4660900"/>
            <a:ext cx="527050" cy="489585"/>
          </a:xfrm>
          <a:prstGeom prst="rect">
            <a:avLst/>
          </a:prstGeom>
        </p:spPr>
      </p:pic>
      <p:pic>
        <p:nvPicPr>
          <p:cNvPr id="39" name="Content Placeholder 17" descr="tick-40143_960_720"/>
          <p:cNvPicPr>
            <a:picLocks noChangeAspect="1"/>
          </p:cNvPicPr>
          <p:nvPr/>
        </p:nvPicPr>
        <p:blipFill>
          <a:blip r:embed="rId3"/>
          <a:stretch>
            <a:fillRect/>
          </a:stretch>
        </p:blipFill>
        <p:spPr>
          <a:xfrm>
            <a:off x="5787390" y="4171315"/>
            <a:ext cx="527050" cy="489585"/>
          </a:xfrm>
          <a:prstGeom prst="rect">
            <a:avLst/>
          </a:prstGeom>
        </p:spPr>
      </p:pic>
      <p:pic>
        <p:nvPicPr>
          <p:cNvPr id="6" name="Content Placeholder 17" descr="tick-40143_960_720"/>
          <p:cNvPicPr>
            <a:picLocks noChangeAspect="1"/>
          </p:cNvPicPr>
          <p:nvPr/>
        </p:nvPicPr>
        <p:blipFill>
          <a:blip r:embed="rId3"/>
          <a:stretch>
            <a:fillRect/>
          </a:stretch>
        </p:blipFill>
        <p:spPr>
          <a:xfrm>
            <a:off x="5694045" y="3183890"/>
            <a:ext cx="527050" cy="489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plus(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ox(in)">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ox(in)">
                                      <p:cBhvr>
                                        <p:cTn id="41" dur="20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01159439">
  <a:themeElements>
    <a:clrScheme name="0115943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01159439">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3200" b="1" i="0" u="none" strike="noStrike" cap="none" normalizeH="0" baseline="0" smtClean="0">
            <a:ln>
              <a:noFill/>
            </a:ln>
            <a:solidFill>
              <a:srgbClr val="0000DA"/>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3200" b="1" i="0" u="none" strike="noStrike" cap="none" normalizeH="0" baseline="0" smtClean="0">
            <a:ln>
              <a:noFill/>
            </a:ln>
            <a:solidFill>
              <a:srgbClr val="0000DA"/>
            </a:solidFill>
            <a:effectLst/>
            <a:latin typeface="VNI-Times" pitchFamily="2" charset="0"/>
          </a:defRPr>
        </a:defPPr>
      </a:lstStyle>
    </a:lnDef>
  </a:objectDefaults>
  <a:extraClrSchemeLst>
    <a:extraClrScheme>
      <a:clrScheme name="0115943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115943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115943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115943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115943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115943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115943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115943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115943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115943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115943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115943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863</Words>
  <Application>Microsoft Office PowerPoint</Application>
  <PresentationFormat>Custom</PresentationFormat>
  <Paragraphs>113</Paragraphs>
  <Slides>19</Slides>
  <Notes>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Office Theme</vt:lpstr>
      <vt:lpstr>01159439</vt:lpstr>
      <vt:lpstr>Bitmap Image</vt:lpstr>
      <vt:lpstr>PowerPoint Presentation</vt:lpstr>
      <vt:lpstr>PowerPoint Presentation</vt:lpstr>
      <vt:lpstr>Bài 1: GIỚI THIỆU VỀ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thống  tưới nước tự động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ViNPT</cp:lastModifiedBy>
  <cp:revision>253</cp:revision>
  <dcterms:created xsi:type="dcterms:W3CDTF">2018-09-19T00:06:00Z</dcterms:created>
  <dcterms:modified xsi:type="dcterms:W3CDTF">2021-09-05T13:53:24Z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